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handoutMasterIdLst>
    <p:handoutMasterId r:id="rId40"/>
  </p:handoutMasterIdLst>
  <p:sldIdLst>
    <p:sldId id="282" r:id="rId2"/>
    <p:sldId id="375" r:id="rId3"/>
    <p:sldId id="359" r:id="rId4"/>
    <p:sldId id="385" r:id="rId5"/>
    <p:sldId id="386" r:id="rId6"/>
    <p:sldId id="387" r:id="rId7"/>
    <p:sldId id="379" r:id="rId8"/>
    <p:sldId id="358" r:id="rId9"/>
    <p:sldId id="383" r:id="rId10"/>
    <p:sldId id="357" r:id="rId11"/>
    <p:sldId id="377" r:id="rId12"/>
    <p:sldId id="360" r:id="rId13"/>
    <p:sldId id="378" r:id="rId14"/>
    <p:sldId id="391" r:id="rId15"/>
    <p:sldId id="384" r:id="rId16"/>
    <p:sldId id="376" r:id="rId17"/>
    <p:sldId id="370" r:id="rId18"/>
    <p:sldId id="373" r:id="rId19"/>
    <p:sldId id="392" r:id="rId20"/>
    <p:sldId id="329" r:id="rId21"/>
    <p:sldId id="310" r:id="rId22"/>
    <p:sldId id="362" r:id="rId23"/>
    <p:sldId id="321" r:id="rId24"/>
    <p:sldId id="337" r:id="rId25"/>
    <p:sldId id="350" r:id="rId26"/>
    <p:sldId id="389" r:id="rId27"/>
    <p:sldId id="390" r:id="rId28"/>
    <p:sldId id="352" r:id="rId29"/>
    <p:sldId id="368" r:id="rId30"/>
    <p:sldId id="367" r:id="rId31"/>
    <p:sldId id="393" r:id="rId32"/>
    <p:sldId id="366" r:id="rId33"/>
    <p:sldId id="354" r:id="rId34"/>
    <p:sldId id="355" r:id="rId35"/>
    <p:sldId id="356" r:id="rId36"/>
    <p:sldId id="388" r:id="rId37"/>
    <p:sldId id="275" r:id="rId38"/>
  </p:sldIdLst>
  <p:sldSz cx="9144000" cy="6858000" type="screen4x3"/>
  <p:notesSz cx="6858000" cy="99472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7" autoAdjust="0"/>
    <p:restoredTop sz="94660"/>
  </p:normalViewPr>
  <p:slideViewPr>
    <p:cSldViewPr>
      <p:cViewPr>
        <p:scale>
          <a:sx n="80" d="100"/>
          <a:sy n="80" d="100"/>
        </p:scale>
        <p:origin x="-106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0362"/>
    </p:cViewPr>
  </p:sorterViewPr>
  <p:notesViewPr>
    <p:cSldViewPr>
      <p:cViewPr varScale="1">
        <p:scale>
          <a:sx n="61" d="100"/>
          <a:sy n="61" d="100"/>
        </p:scale>
        <p:origin x="-2862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Kitap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</a:defRPr>
            </a:pPr>
            <a:r>
              <a:rPr lang="tr-T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Üniversite Bazında Patent Sayıları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5387010207769514E-2"/>
          <c:y val="8.7635190292866233E-2"/>
          <c:w val="0.88378532665147136"/>
          <c:h val="0.84336341855735841"/>
        </c:manualLayout>
      </c:layout>
      <c:barChart>
        <c:barDir val="bar"/>
        <c:grouping val="clustered"/>
        <c:varyColors val="0"/>
        <c:ser>
          <c:idx val="0"/>
          <c:order val="0"/>
          <c:tx>
            <c:v>Patent Başvuru</c:v>
          </c:tx>
          <c:invertIfNegative val="0"/>
          <c:cat>
            <c:strRef>
              <c:f>Sayfa1!$G$9:$G$20</c:f>
              <c:strCache>
                <c:ptCount val="12"/>
                <c:pt idx="0">
                  <c:v>2000Yılı</c:v>
                </c:pt>
                <c:pt idx="1">
                  <c:v>2001Yılı</c:v>
                </c:pt>
                <c:pt idx="2">
                  <c:v>2002Yılı</c:v>
                </c:pt>
                <c:pt idx="3">
                  <c:v>2003Yılı</c:v>
                </c:pt>
                <c:pt idx="4">
                  <c:v>2004Yılı</c:v>
                </c:pt>
                <c:pt idx="5">
                  <c:v>2005Yılı</c:v>
                </c:pt>
                <c:pt idx="6">
                  <c:v>2006Yılı</c:v>
                </c:pt>
                <c:pt idx="7">
                  <c:v>2007Yılı</c:v>
                </c:pt>
                <c:pt idx="8">
                  <c:v>2008Yılı</c:v>
                </c:pt>
                <c:pt idx="9">
                  <c:v>2009Yılı</c:v>
                </c:pt>
                <c:pt idx="10">
                  <c:v>2010Yılı</c:v>
                </c:pt>
                <c:pt idx="11">
                  <c:v>2011Yılı</c:v>
                </c:pt>
              </c:strCache>
            </c:strRef>
          </c:cat>
          <c:val>
            <c:numRef>
              <c:f>Sayfa1!$H$9:$H$20</c:f>
              <c:numCache>
                <c:formatCode>General</c:formatCode>
                <c:ptCount val="12"/>
                <c:pt idx="0">
                  <c:v>4</c:v>
                </c:pt>
                <c:pt idx="1">
                  <c:v>10</c:v>
                </c:pt>
                <c:pt idx="2">
                  <c:v>17</c:v>
                </c:pt>
                <c:pt idx="3">
                  <c:v>6</c:v>
                </c:pt>
                <c:pt idx="4">
                  <c:v>15</c:v>
                </c:pt>
                <c:pt idx="5">
                  <c:v>27</c:v>
                </c:pt>
                <c:pt idx="6">
                  <c:v>25</c:v>
                </c:pt>
                <c:pt idx="7">
                  <c:v>59</c:v>
                </c:pt>
                <c:pt idx="8">
                  <c:v>83</c:v>
                </c:pt>
                <c:pt idx="9">
                  <c:v>100</c:v>
                </c:pt>
                <c:pt idx="10">
                  <c:v>113</c:v>
                </c:pt>
                <c:pt idx="11">
                  <c:v>173</c:v>
                </c:pt>
              </c:numCache>
            </c:numRef>
          </c:val>
        </c:ser>
        <c:ser>
          <c:idx val="1"/>
          <c:order val="1"/>
          <c:tx>
            <c:v>Patent Tescil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Sayfa1!$G$9:$G$20</c:f>
              <c:strCache>
                <c:ptCount val="12"/>
                <c:pt idx="0">
                  <c:v>2000Yılı</c:v>
                </c:pt>
                <c:pt idx="1">
                  <c:v>2001Yılı</c:v>
                </c:pt>
                <c:pt idx="2">
                  <c:v>2002Yılı</c:v>
                </c:pt>
                <c:pt idx="3">
                  <c:v>2003Yılı</c:v>
                </c:pt>
                <c:pt idx="4">
                  <c:v>2004Yılı</c:v>
                </c:pt>
                <c:pt idx="5">
                  <c:v>2005Yılı</c:v>
                </c:pt>
                <c:pt idx="6">
                  <c:v>2006Yılı</c:v>
                </c:pt>
                <c:pt idx="7">
                  <c:v>2007Yılı</c:v>
                </c:pt>
                <c:pt idx="8">
                  <c:v>2008Yılı</c:v>
                </c:pt>
                <c:pt idx="9">
                  <c:v>2009Yılı</c:v>
                </c:pt>
                <c:pt idx="10">
                  <c:v>2010Yılı</c:v>
                </c:pt>
                <c:pt idx="11">
                  <c:v>2011Yılı</c:v>
                </c:pt>
              </c:strCache>
            </c:strRef>
          </c:cat>
          <c:val>
            <c:numRef>
              <c:f>Sayfa1!$I$9:$I$20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7</c:v>
                </c:pt>
                <c:pt idx="6">
                  <c:v>0</c:v>
                </c:pt>
                <c:pt idx="7">
                  <c:v>2</c:v>
                </c:pt>
                <c:pt idx="8">
                  <c:v>8</c:v>
                </c:pt>
                <c:pt idx="9">
                  <c:v>11</c:v>
                </c:pt>
                <c:pt idx="10">
                  <c:v>29</c:v>
                </c:pt>
                <c:pt idx="1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7177856"/>
        <c:axId val="112329856"/>
      </c:barChart>
      <c:catAx>
        <c:axId val="117177856"/>
        <c:scaling>
          <c:orientation val="minMax"/>
        </c:scaling>
        <c:delete val="0"/>
        <c:axPos val="l"/>
        <c:majorTickMark val="none"/>
        <c:minorTickMark val="none"/>
        <c:tickLblPos val="nextTo"/>
        <c:crossAx val="112329856"/>
        <c:crosses val="autoZero"/>
        <c:auto val="1"/>
        <c:lblAlgn val="ctr"/>
        <c:lblOffset val="100"/>
        <c:noMultiLvlLbl val="0"/>
      </c:catAx>
      <c:valAx>
        <c:axId val="11232985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1717785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1029798035850982"/>
          <c:y val="0.47941432433433362"/>
          <c:w val="0.17021334722068079"/>
          <c:h val="0.12625046492418718"/>
        </c:manualLayout>
      </c:layout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7DB27-D36E-4E92-AF60-22C10C741A4E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D4BB5C-D1FD-4992-BAD5-0842C619190C}">
      <dgm:prSet phldrT="[Metin]"/>
      <dgm:spPr/>
      <dgm:t>
        <a:bodyPr/>
        <a:lstStyle/>
        <a:p>
          <a:r>
            <a:rPr lang="tr-TR" dirty="0" smtClean="0">
              <a:latin typeface="+mj-lt"/>
            </a:rPr>
            <a:t>Dersine Çalışır</a:t>
          </a:r>
          <a:endParaRPr lang="en-US" dirty="0">
            <a:latin typeface="+mj-lt"/>
          </a:endParaRPr>
        </a:p>
      </dgm:t>
    </dgm:pt>
    <dgm:pt modelId="{F7F70C7F-4CB0-4595-97A8-51D8D5BC187B}" type="parTrans" cxnId="{808456A5-A21B-4932-A502-4A8A836A6BC0}">
      <dgm:prSet/>
      <dgm:spPr/>
      <dgm:t>
        <a:bodyPr/>
        <a:lstStyle/>
        <a:p>
          <a:endParaRPr lang="en-US"/>
        </a:p>
      </dgm:t>
    </dgm:pt>
    <dgm:pt modelId="{47F9B1D5-B9D2-4414-B71C-4F099F9A76A2}" type="sibTrans" cxnId="{808456A5-A21B-4932-A502-4A8A836A6BC0}">
      <dgm:prSet/>
      <dgm:spPr/>
      <dgm:t>
        <a:bodyPr/>
        <a:lstStyle/>
        <a:p>
          <a:endParaRPr lang="en-US"/>
        </a:p>
      </dgm:t>
    </dgm:pt>
    <dgm:pt modelId="{E59B7C14-BB1B-41FE-A746-BD247CDD957B}">
      <dgm:prSet phldrT="[Metin]"/>
      <dgm:spPr/>
      <dgm:t>
        <a:bodyPr/>
        <a:lstStyle/>
        <a:p>
          <a:r>
            <a:rPr lang="tr-TR" dirty="0" smtClean="0">
              <a:latin typeface="+mj-lt"/>
            </a:rPr>
            <a:t>Tezini Bitirir</a:t>
          </a:r>
          <a:endParaRPr lang="en-US" dirty="0">
            <a:latin typeface="+mj-lt"/>
          </a:endParaRPr>
        </a:p>
      </dgm:t>
    </dgm:pt>
    <dgm:pt modelId="{28F21E80-7496-4D42-A07B-ADBFC97F655E}" type="parTrans" cxnId="{79D71EB8-6BEA-442F-81B8-BDAB8A3ABA5A}">
      <dgm:prSet/>
      <dgm:spPr/>
      <dgm:t>
        <a:bodyPr/>
        <a:lstStyle/>
        <a:p>
          <a:endParaRPr lang="en-US"/>
        </a:p>
      </dgm:t>
    </dgm:pt>
    <dgm:pt modelId="{BCA2E1E2-6EB4-4923-ADDB-CE3A460DCC9F}" type="sibTrans" cxnId="{79D71EB8-6BEA-442F-81B8-BDAB8A3ABA5A}">
      <dgm:prSet/>
      <dgm:spPr/>
      <dgm:t>
        <a:bodyPr/>
        <a:lstStyle/>
        <a:p>
          <a:endParaRPr lang="en-US"/>
        </a:p>
      </dgm:t>
    </dgm:pt>
    <dgm:pt modelId="{7EB4F6ED-9A7D-4F42-A567-BD5A77231D81}">
      <dgm:prSet phldrT="[Metin]"/>
      <dgm:spPr/>
      <dgm:t>
        <a:bodyPr/>
        <a:lstStyle/>
        <a:p>
          <a:r>
            <a:rPr lang="tr-TR" dirty="0" smtClean="0">
              <a:latin typeface="+mj-lt"/>
            </a:rPr>
            <a:t>Mezun Olur</a:t>
          </a:r>
          <a:endParaRPr lang="en-US" dirty="0">
            <a:latin typeface="+mj-lt"/>
          </a:endParaRPr>
        </a:p>
      </dgm:t>
    </dgm:pt>
    <dgm:pt modelId="{069DE67D-3988-4112-BCF6-03535C7AAA88}" type="parTrans" cxnId="{A38F8E50-D7CA-4794-891A-99E5CF339103}">
      <dgm:prSet/>
      <dgm:spPr/>
      <dgm:t>
        <a:bodyPr/>
        <a:lstStyle/>
        <a:p>
          <a:endParaRPr lang="en-US"/>
        </a:p>
      </dgm:t>
    </dgm:pt>
    <dgm:pt modelId="{EBAA6DD5-C566-4933-AA20-B775CFDEA0AF}" type="sibTrans" cxnId="{A38F8E50-D7CA-4794-891A-99E5CF339103}">
      <dgm:prSet/>
      <dgm:spPr/>
      <dgm:t>
        <a:bodyPr/>
        <a:lstStyle/>
        <a:p>
          <a:endParaRPr lang="en-US"/>
        </a:p>
      </dgm:t>
    </dgm:pt>
    <dgm:pt modelId="{8B5307A5-9A68-46BB-B33D-CDD64E3616E4}">
      <dgm:prSet phldrT="[Metin]"/>
      <dgm:spPr/>
      <dgm:t>
        <a:bodyPr/>
        <a:lstStyle/>
        <a:p>
          <a:r>
            <a:rPr lang="tr-TR" dirty="0" smtClean="0">
              <a:latin typeface="+mj-lt"/>
            </a:rPr>
            <a:t>İş Arar</a:t>
          </a:r>
          <a:endParaRPr lang="en-US" dirty="0">
            <a:latin typeface="+mj-lt"/>
          </a:endParaRPr>
        </a:p>
      </dgm:t>
    </dgm:pt>
    <dgm:pt modelId="{FCA9D116-4344-426E-A7C5-6275E7989C83}" type="parTrans" cxnId="{3DED77C4-48BA-4BDD-9B87-D5583336888D}">
      <dgm:prSet/>
      <dgm:spPr/>
      <dgm:t>
        <a:bodyPr/>
        <a:lstStyle/>
        <a:p>
          <a:endParaRPr lang="en-US"/>
        </a:p>
      </dgm:t>
    </dgm:pt>
    <dgm:pt modelId="{D1122290-6072-45E6-A633-735ACE32582F}" type="sibTrans" cxnId="{3DED77C4-48BA-4BDD-9B87-D5583336888D}">
      <dgm:prSet/>
      <dgm:spPr/>
      <dgm:t>
        <a:bodyPr/>
        <a:lstStyle/>
        <a:p>
          <a:endParaRPr lang="en-US"/>
        </a:p>
      </dgm:t>
    </dgm:pt>
    <dgm:pt modelId="{AD86B283-25B6-4FA2-9039-23C73547AAFD}">
      <dgm:prSet phldrT="[Metin]"/>
      <dgm:spPr/>
      <dgm:t>
        <a:bodyPr/>
        <a:lstStyle/>
        <a:p>
          <a:r>
            <a:rPr lang="tr-TR" dirty="0" smtClean="0">
              <a:latin typeface="+mj-lt"/>
            </a:rPr>
            <a:t>Bir İşletmede Çalışmaya Başlar</a:t>
          </a:r>
          <a:endParaRPr lang="en-US" dirty="0">
            <a:latin typeface="+mj-lt"/>
          </a:endParaRPr>
        </a:p>
      </dgm:t>
    </dgm:pt>
    <dgm:pt modelId="{F48FAC44-8FE4-42AE-9CD1-58FEC5F44FF1}" type="parTrans" cxnId="{95F4F090-CFD3-4294-85A4-10EDD352A399}">
      <dgm:prSet/>
      <dgm:spPr/>
      <dgm:t>
        <a:bodyPr/>
        <a:lstStyle/>
        <a:p>
          <a:endParaRPr lang="en-US"/>
        </a:p>
      </dgm:t>
    </dgm:pt>
    <dgm:pt modelId="{40B0A4B3-F0DE-457D-954F-ECE5975AD1A1}" type="sibTrans" cxnId="{95F4F090-CFD3-4294-85A4-10EDD352A399}">
      <dgm:prSet/>
      <dgm:spPr/>
      <dgm:t>
        <a:bodyPr/>
        <a:lstStyle/>
        <a:p>
          <a:endParaRPr lang="en-US"/>
        </a:p>
      </dgm:t>
    </dgm:pt>
    <dgm:pt modelId="{E4AF9363-8C0D-4579-8337-9FDA678F36B5}" type="pres">
      <dgm:prSet presAssocID="{1EF7DB27-D36E-4E92-AF60-22C10C741A4E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tr-TR"/>
        </a:p>
      </dgm:t>
    </dgm:pt>
    <dgm:pt modelId="{6559D54B-5D31-4114-A12D-C3A654B47AEE}" type="pres">
      <dgm:prSet presAssocID="{1EF7DB27-D36E-4E92-AF60-22C10C741A4E}" presName="arrowNode" presStyleLbl="node1" presStyleIdx="0" presStyleCnt="1"/>
      <dgm:spPr/>
    </dgm:pt>
    <dgm:pt modelId="{9FDA0679-9291-4B9E-99CC-83E7BBEC01D8}" type="pres">
      <dgm:prSet presAssocID="{DDD4BB5C-D1FD-4992-BAD5-0842C619190C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D2400-0C7B-4C74-B417-792D4C57FFFD}" type="pres">
      <dgm:prSet presAssocID="{E59B7C14-BB1B-41FE-A746-BD247CDD957B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DE61C7-974D-425D-9AE3-DA1226771789}" type="pres">
      <dgm:prSet presAssocID="{BCA2E1E2-6EB4-4923-ADDB-CE3A460DCC9F}" presName="dotNode2" presStyleCnt="0"/>
      <dgm:spPr/>
    </dgm:pt>
    <dgm:pt modelId="{20CAF5C8-4723-446A-8A29-C522DB41B6BB}" type="pres">
      <dgm:prSet presAssocID="{BCA2E1E2-6EB4-4923-ADDB-CE3A460DCC9F}" presName="dotRepeatNode" presStyleLbl="fgShp" presStyleIdx="0" presStyleCnt="3"/>
      <dgm:spPr/>
      <dgm:t>
        <a:bodyPr/>
        <a:lstStyle/>
        <a:p>
          <a:endParaRPr lang="tr-TR"/>
        </a:p>
      </dgm:t>
    </dgm:pt>
    <dgm:pt modelId="{3A0268DB-6605-4674-990B-93F2F8DA14F8}" type="pres">
      <dgm:prSet presAssocID="{7EB4F6ED-9A7D-4F42-A567-BD5A77231D81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1E5E48-5887-4A07-AB3C-AA5AC3D0F79C}" type="pres">
      <dgm:prSet presAssocID="{EBAA6DD5-C566-4933-AA20-B775CFDEA0AF}" presName="dotNode3" presStyleCnt="0"/>
      <dgm:spPr/>
    </dgm:pt>
    <dgm:pt modelId="{0DA9D025-88D7-4601-82A6-A1027560B188}" type="pres">
      <dgm:prSet presAssocID="{EBAA6DD5-C566-4933-AA20-B775CFDEA0AF}" presName="dotRepeatNode" presStyleLbl="fgShp" presStyleIdx="1" presStyleCnt="3"/>
      <dgm:spPr/>
      <dgm:t>
        <a:bodyPr/>
        <a:lstStyle/>
        <a:p>
          <a:endParaRPr lang="tr-TR"/>
        </a:p>
      </dgm:t>
    </dgm:pt>
    <dgm:pt modelId="{7B239D0F-6A56-489E-801B-70E88920F608}" type="pres">
      <dgm:prSet presAssocID="{8B5307A5-9A68-46BB-B33D-CDD64E3616E4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8985E2-50ED-4CC2-9F38-87B9C2CDD942}" type="pres">
      <dgm:prSet presAssocID="{D1122290-6072-45E6-A633-735ACE32582F}" presName="dotNode4" presStyleCnt="0"/>
      <dgm:spPr/>
    </dgm:pt>
    <dgm:pt modelId="{E586AE43-4E60-45B0-A21D-2947985A82D1}" type="pres">
      <dgm:prSet presAssocID="{D1122290-6072-45E6-A633-735ACE32582F}" presName="dotRepeatNode" presStyleLbl="fgShp" presStyleIdx="2" presStyleCnt="3"/>
      <dgm:spPr/>
      <dgm:t>
        <a:bodyPr/>
        <a:lstStyle/>
        <a:p>
          <a:endParaRPr lang="tr-TR"/>
        </a:p>
      </dgm:t>
    </dgm:pt>
    <dgm:pt modelId="{5229460E-91DE-4601-BA07-71A2966909FB}" type="pres">
      <dgm:prSet presAssocID="{AD86B283-25B6-4FA2-9039-23C73547AAFD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022F67-17EE-4A46-B60A-283950DDEFEA}" type="presOf" srcId="{D1122290-6072-45E6-A633-735ACE32582F}" destId="{E586AE43-4E60-45B0-A21D-2947985A82D1}" srcOrd="0" destOrd="0" presId="urn:microsoft.com/office/officeart/2009/3/layout/DescendingProcess"/>
    <dgm:cxn modelId="{1E03DEFF-0B05-44EB-89F1-E3BF9C1FE114}" type="presOf" srcId="{E59B7C14-BB1B-41FE-A746-BD247CDD957B}" destId="{C87D2400-0C7B-4C74-B417-792D4C57FFFD}" srcOrd="0" destOrd="0" presId="urn:microsoft.com/office/officeart/2009/3/layout/DescendingProcess"/>
    <dgm:cxn modelId="{180DEB4F-CD15-47E5-BDDA-4B64FAF2E5CA}" type="presOf" srcId="{DDD4BB5C-D1FD-4992-BAD5-0842C619190C}" destId="{9FDA0679-9291-4B9E-99CC-83E7BBEC01D8}" srcOrd="0" destOrd="0" presId="urn:microsoft.com/office/officeart/2009/3/layout/DescendingProcess"/>
    <dgm:cxn modelId="{5E00AFD5-A1C3-4495-AFAA-E9AF4F36A122}" type="presOf" srcId="{BCA2E1E2-6EB4-4923-ADDB-CE3A460DCC9F}" destId="{20CAF5C8-4723-446A-8A29-C522DB41B6BB}" srcOrd="0" destOrd="0" presId="urn:microsoft.com/office/officeart/2009/3/layout/DescendingProcess"/>
    <dgm:cxn modelId="{95F4F090-CFD3-4294-85A4-10EDD352A399}" srcId="{1EF7DB27-D36E-4E92-AF60-22C10C741A4E}" destId="{AD86B283-25B6-4FA2-9039-23C73547AAFD}" srcOrd="4" destOrd="0" parTransId="{F48FAC44-8FE4-42AE-9CD1-58FEC5F44FF1}" sibTransId="{40B0A4B3-F0DE-457D-954F-ECE5975AD1A1}"/>
    <dgm:cxn modelId="{5924F967-75CC-4ACC-AEE4-ED8929F041C4}" type="presOf" srcId="{EBAA6DD5-C566-4933-AA20-B775CFDEA0AF}" destId="{0DA9D025-88D7-4601-82A6-A1027560B188}" srcOrd="0" destOrd="0" presId="urn:microsoft.com/office/officeart/2009/3/layout/DescendingProcess"/>
    <dgm:cxn modelId="{C68BDC2E-6CA4-443B-AD8B-77D654E29AAE}" type="presOf" srcId="{1EF7DB27-D36E-4E92-AF60-22C10C741A4E}" destId="{E4AF9363-8C0D-4579-8337-9FDA678F36B5}" srcOrd="0" destOrd="0" presId="urn:microsoft.com/office/officeart/2009/3/layout/DescendingProcess"/>
    <dgm:cxn modelId="{808456A5-A21B-4932-A502-4A8A836A6BC0}" srcId="{1EF7DB27-D36E-4E92-AF60-22C10C741A4E}" destId="{DDD4BB5C-D1FD-4992-BAD5-0842C619190C}" srcOrd="0" destOrd="0" parTransId="{F7F70C7F-4CB0-4595-97A8-51D8D5BC187B}" sibTransId="{47F9B1D5-B9D2-4414-B71C-4F099F9A76A2}"/>
    <dgm:cxn modelId="{79D71EB8-6BEA-442F-81B8-BDAB8A3ABA5A}" srcId="{1EF7DB27-D36E-4E92-AF60-22C10C741A4E}" destId="{E59B7C14-BB1B-41FE-A746-BD247CDD957B}" srcOrd="1" destOrd="0" parTransId="{28F21E80-7496-4D42-A07B-ADBFC97F655E}" sibTransId="{BCA2E1E2-6EB4-4923-ADDB-CE3A460DCC9F}"/>
    <dgm:cxn modelId="{3DED77C4-48BA-4BDD-9B87-D5583336888D}" srcId="{1EF7DB27-D36E-4E92-AF60-22C10C741A4E}" destId="{8B5307A5-9A68-46BB-B33D-CDD64E3616E4}" srcOrd="3" destOrd="0" parTransId="{FCA9D116-4344-426E-A7C5-6275E7989C83}" sibTransId="{D1122290-6072-45E6-A633-735ACE32582F}"/>
    <dgm:cxn modelId="{646345BE-896A-4964-98E9-A3249BC59BD4}" type="presOf" srcId="{8B5307A5-9A68-46BB-B33D-CDD64E3616E4}" destId="{7B239D0F-6A56-489E-801B-70E88920F608}" srcOrd="0" destOrd="0" presId="urn:microsoft.com/office/officeart/2009/3/layout/DescendingProcess"/>
    <dgm:cxn modelId="{DDF9CFDE-5734-4F14-AED4-F6027BDF6BCF}" type="presOf" srcId="{7EB4F6ED-9A7D-4F42-A567-BD5A77231D81}" destId="{3A0268DB-6605-4674-990B-93F2F8DA14F8}" srcOrd="0" destOrd="0" presId="urn:microsoft.com/office/officeart/2009/3/layout/DescendingProcess"/>
    <dgm:cxn modelId="{DAF9FAAB-E22D-4CBC-8237-DC89083647D9}" type="presOf" srcId="{AD86B283-25B6-4FA2-9039-23C73547AAFD}" destId="{5229460E-91DE-4601-BA07-71A2966909FB}" srcOrd="0" destOrd="0" presId="urn:microsoft.com/office/officeart/2009/3/layout/DescendingProcess"/>
    <dgm:cxn modelId="{A38F8E50-D7CA-4794-891A-99E5CF339103}" srcId="{1EF7DB27-D36E-4E92-AF60-22C10C741A4E}" destId="{7EB4F6ED-9A7D-4F42-A567-BD5A77231D81}" srcOrd="2" destOrd="0" parTransId="{069DE67D-3988-4112-BCF6-03535C7AAA88}" sibTransId="{EBAA6DD5-C566-4933-AA20-B775CFDEA0AF}"/>
    <dgm:cxn modelId="{751264D1-DF8F-4C32-97C2-8220B23CC232}" type="presParOf" srcId="{E4AF9363-8C0D-4579-8337-9FDA678F36B5}" destId="{6559D54B-5D31-4114-A12D-C3A654B47AEE}" srcOrd="0" destOrd="0" presId="urn:microsoft.com/office/officeart/2009/3/layout/DescendingProcess"/>
    <dgm:cxn modelId="{43304374-5399-4827-B3E0-16926E6C0EAA}" type="presParOf" srcId="{E4AF9363-8C0D-4579-8337-9FDA678F36B5}" destId="{9FDA0679-9291-4B9E-99CC-83E7BBEC01D8}" srcOrd="1" destOrd="0" presId="urn:microsoft.com/office/officeart/2009/3/layout/DescendingProcess"/>
    <dgm:cxn modelId="{98059740-79C9-44A9-9CA0-0EA2A0FA38ED}" type="presParOf" srcId="{E4AF9363-8C0D-4579-8337-9FDA678F36B5}" destId="{C87D2400-0C7B-4C74-B417-792D4C57FFFD}" srcOrd="2" destOrd="0" presId="urn:microsoft.com/office/officeart/2009/3/layout/DescendingProcess"/>
    <dgm:cxn modelId="{6A1B9C36-62D1-44F0-9231-9C94D47186B4}" type="presParOf" srcId="{E4AF9363-8C0D-4579-8337-9FDA678F36B5}" destId="{4FDE61C7-974D-425D-9AE3-DA1226771789}" srcOrd="3" destOrd="0" presId="urn:microsoft.com/office/officeart/2009/3/layout/DescendingProcess"/>
    <dgm:cxn modelId="{40F4DD90-C854-4D71-9559-51E3AFF92BCD}" type="presParOf" srcId="{4FDE61C7-974D-425D-9AE3-DA1226771789}" destId="{20CAF5C8-4723-446A-8A29-C522DB41B6BB}" srcOrd="0" destOrd="0" presId="urn:microsoft.com/office/officeart/2009/3/layout/DescendingProcess"/>
    <dgm:cxn modelId="{0F693B66-A6D5-4DE0-BB7F-B7AB1F3C336E}" type="presParOf" srcId="{E4AF9363-8C0D-4579-8337-9FDA678F36B5}" destId="{3A0268DB-6605-4674-990B-93F2F8DA14F8}" srcOrd="4" destOrd="0" presId="urn:microsoft.com/office/officeart/2009/3/layout/DescendingProcess"/>
    <dgm:cxn modelId="{F5C7E604-3C45-4D07-AECF-561C2B8B13AC}" type="presParOf" srcId="{E4AF9363-8C0D-4579-8337-9FDA678F36B5}" destId="{2B1E5E48-5887-4A07-AB3C-AA5AC3D0F79C}" srcOrd="5" destOrd="0" presId="urn:microsoft.com/office/officeart/2009/3/layout/DescendingProcess"/>
    <dgm:cxn modelId="{F42E17B3-1C5D-4609-8723-C770F2C1A9E6}" type="presParOf" srcId="{2B1E5E48-5887-4A07-AB3C-AA5AC3D0F79C}" destId="{0DA9D025-88D7-4601-82A6-A1027560B188}" srcOrd="0" destOrd="0" presId="urn:microsoft.com/office/officeart/2009/3/layout/DescendingProcess"/>
    <dgm:cxn modelId="{0D0C604E-438B-4E11-B8B1-1B62E8857E87}" type="presParOf" srcId="{E4AF9363-8C0D-4579-8337-9FDA678F36B5}" destId="{7B239D0F-6A56-489E-801B-70E88920F608}" srcOrd="6" destOrd="0" presId="urn:microsoft.com/office/officeart/2009/3/layout/DescendingProcess"/>
    <dgm:cxn modelId="{866B6FF6-C20F-415B-9425-AC6495D44FC6}" type="presParOf" srcId="{E4AF9363-8C0D-4579-8337-9FDA678F36B5}" destId="{818985E2-50ED-4CC2-9F38-87B9C2CDD942}" srcOrd="7" destOrd="0" presId="urn:microsoft.com/office/officeart/2009/3/layout/DescendingProcess"/>
    <dgm:cxn modelId="{5F96E4DF-B1ED-4E1A-B98A-46E3205A62F8}" type="presParOf" srcId="{818985E2-50ED-4CC2-9F38-87B9C2CDD942}" destId="{E586AE43-4E60-45B0-A21D-2947985A82D1}" srcOrd="0" destOrd="0" presId="urn:microsoft.com/office/officeart/2009/3/layout/DescendingProcess"/>
    <dgm:cxn modelId="{CD7611F7-DCD4-4F86-BE03-7BA1A097D6BF}" type="presParOf" srcId="{E4AF9363-8C0D-4579-8337-9FDA678F36B5}" destId="{5229460E-91DE-4601-BA07-71A2966909FB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7DB27-D36E-4E92-AF60-22C10C741A4E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59B7C14-BB1B-41FE-A746-BD247CDD957B}">
      <dgm:prSet phldrT="[Metin]" custT="1"/>
      <dgm:spPr/>
      <dgm:t>
        <a:bodyPr/>
        <a:lstStyle/>
        <a:p>
          <a:r>
            <a:rPr lang="tr-TR" sz="1700" dirty="0" smtClean="0">
              <a:latin typeface="+mj-lt"/>
            </a:rPr>
            <a:t>Tezini Bitirir</a:t>
          </a:r>
          <a:endParaRPr lang="en-US" sz="1700" dirty="0">
            <a:latin typeface="+mj-lt"/>
          </a:endParaRPr>
        </a:p>
      </dgm:t>
    </dgm:pt>
    <dgm:pt modelId="{28F21E80-7496-4D42-A07B-ADBFC97F655E}" type="parTrans" cxnId="{79D71EB8-6BEA-442F-81B8-BDAB8A3ABA5A}">
      <dgm:prSet/>
      <dgm:spPr/>
      <dgm:t>
        <a:bodyPr/>
        <a:lstStyle/>
        <a:p>
          <a:endParaRPr lang="en-US"/>
        </a:p>
      </dgm:t>
    </dgm:pt>
    <dgm:pt modelId="{BCA2E1E2-6EB4-4923-ADDB-CE3A460DCC9F}" type="sibTrans" cxnId="{79D71EB8-6BEA-442F-81B8-BDAB8A3ABA5A}">
      <dgm:prSet/>
      <dgm:spPr/>
      <dgm:t>
        <a:bodyPr/>
        <a:lstStyle/>
        <a:p>
          <a:endParaRPr lang="en-US"/>
        </a:p>
      </dgm:t>
    </dgm:pt>
    <dgm:pt modelId="{7EB4F6ED-9A7D-4F42-A567-BD5A77231D81}">
      <dgm:prSet phldrT="[Metin]" custT="1"/>
      <dgm:spPr/>
      <dgm:t>
        <a:bodyPr/>
        <a:lstStyle/>
        <a:p>
          <a:r>
            <a:rPr lang="tr-TR" sz="1700" dirty="0" smtClean="0">
              <a:latin typeface="+mj-lt"/>
            </a:rPr>
            <a:t>Mezun Olur</a:t>
          </a:r>
          <a:endParaRPr lang="en-US" sz="1700" dirty="0">
            <a:latin typeface="+mj-lt"/>
          </a:endParaRPr>
        </a:p>
      </dgm:t>
    </dgm:pt>
    <dgm:pt modelId="{069DE67D-3988-4112-BCF6-03535C7AAA88}" type="parTrans" cxnId="{A38F8E50-D7CA-4794-891A-99E5CF339103}">
      <dgm:prSet/>
      <dgm:spPr/>
      <dgm:t>
        <a:bodyPr/>
        <a:lstStyle/>
        <a:p>
          <a:endParaRPr lang="en-US"/>
        </a:p>
      </dgm:t>
    </dgm:pt>
    <dgm:pt modelId="{EBAA6DD5-C566-4933-AA20-B775CFDEA0AF}" type="sibTrans" cxnId="{A38F8E50-D7CA-4794-891A-99E5CF339103}">
      <dgm:prSet/>
      <dgm:spPr/>
      <dgm:t>
        <a:bodyPr/>
        <a:lstStyle/>
        <a:p>
          <a:endParaRPr lang="en-US"/>
        </a:p>
      </dgm:t>
    </dgm:pt>
    <dgm:pt modelId="{8B5307A5-9A68-46BB-B33D-CDD64E3616E4}">
      <dgm:prSet phldrT="[Metin]" custT="1"/>
      <dgm:spPr/>
      <dgm:t>
        <a:bodyPr/>
        <a:lstStyle/>
        <a:p>
          <a:r>
            <a:rPr lang="tr-TR" sz="1700" dirty="0" smtClean="0">
              <a:latin typeface="+mj-lt"/>
            </a:rPr>
            <a:t>Patentini Ticarileştirir – </a:t>
          </a:r>
        </a:p>
        <a:p>
          <a:r>
            <a:rPr lang="tr-TR" sz="1700" b="1" dirty="0" smtClean="0">
              <a:solidFill>
                <a:srgbClr val="C00000"/>
              </a:solidFill>
              <a:latin typeface="+mj-lt"/>
            </a:rPr>
            <a:t>Girişimci Olur</a:t>
          </a:r>
          <a:endParaRPr lang="en-US" sz="1700" b="1" dirty="0">
            <a:solidFill>
              <a:srgbClr val="C00000"/>
            </a:solidFill>
            <a:latin typeface="+mj-lt"/>
          </a:endParaRPr>
        </a:p>
      </dgm:t>
    </dgm:pt>
    <dgm:pt modelId="{FCA9D116-4344-426E-A7C5-6275E7989C83}" type="parTrans" cxnId="{3DED77C4-48BA-4BDD-9B87-D5583336888D}">
      <dgm:prSet/>
      <dgm:spPr/>
      <dgm:t>
        <a:bodyPr/>
        <a:lstStyle/>
        <a:p>
          <a:endParaRPr lang="en-US"/>
        </a:p>
      </dgm:t>
    </dgm:pt>
    <dgm:pt modelId="{D1122290-6072-45E6-A633-735ACE32582F}" type="sibTrans" cxnId="{3DED77C4-48BA-4BDD-9B87-D5583336888D}">
      <dgm:prSet/>
      <dgm:spPr/>
      <dgm:t>
        <a:bodyPr/>
        <a:lstStyle/>
        <a:p>
          <a:endParaRPr lang="en-US"/>
        </a:p>
      </dgm:t>
    </dgm:pt>
    <dgm:pt modelId="{C0CB8A6D-D169-4650-AB31-095FB549C90B}">
      <dgm:prSet phldrT="[Metin]" custT="1"/>
      <dgm:spPr/>
      <dgm:t>
        <a:bodyPr/>
        <a:lstStyle/>
        <a:p>
          <a:r>
            <a:rPr lang="tr-TR" sz="1700" dirty="0" smtClean="0">
              <a:latin typeface="+mj-lt"/>
            </a:rPr>
            <a:t>Değer Yaratır</a:t>
          </a:r>
          <a:endParaRPr lang="en-US" sz="1700" dirty="0">
            <a:latin typeface="+mj-lt"/>
          </a:endParaRPr>
        </a:p>
      </dgm:t>
    </dgm:pt>
    <dgm:pt modelId="{11729530-6A90-4EE3-B8FB-38C47D409074}" type="parTrans" cxnId="{C8085759-9617-4D52-87F2-FE00B962495D}">
      <dgm:prSet/>
      <dgm:spPr/>
      <dgm:t>
        <a:bodyPr/>
        <a:lstStyle/>
        <a:p>
          <a:endParaRPr lang="en-US"/>
        </a:p>
      </dgm:t>
    </dgm:pt>
    <dgm:pt modelId="{88FCA3F2-1349-4C60-B908-D51BEF17CE36}" type="sibTrans" cxnId="{C8085759-9617-4D52-87F2-FE00B962495D}">
      <dgm:prSet/>
      <dgm:spPr/>
      <dgm:t>
        <a:bodyPr/>
        <a:lstStyle/>
        <a:p>
          <a:endParaRPr lang="en-US"/>
        </a:p>
      </dgm:t>
    </dgm:pt>
    <dgm:pt modelId="{BA0AAC6A-7130-4E56-AB80-F80B4153A43C}">
      <dgm:prSet phldrT="[Metin]" custT="1"/>
      <dgm:spPr/>
      <dgm:t>
        <a:bodyPr/>
        <a:lstStyle/>
        <a:p>
          <a:r>
            <a:rPr lang="tr-TR" sz="1700" dirty="0" smtClean="0">
              <a:latin typeface="+mj-lt"/>
            </a:rPr>
            <a:t>Fark Yaratır</a:t>
          </a:r>
          <a:endParaRPr lang="en-US" sz="1700" dirty="0">
            <a:latin typeface="+mj-lt"/>
          </a:endParaRPr>
        </a:p>
      </dgm:t>
    </dgm:pt>
    <dgm:pt modelId="{15676345-3699-441D-877E-278AED4078C3}" type="parTrans" cxnId="{B17B3BE0-EC75-4C21-85B1-E9DE5A7FC3EB}">
      <dgm:prSet/>
      <dgm:spPr/>
      <dgm:t>
        <a:bodyPr/>
        <a:lstStyle/>
        <a:p>
          <a:endParaRPr lang="en-US"/>
        </a:p>
      </dgm:t>
    </dgm:pt>
    <dgm:pt modelId="{78624084-77F1-4643-8DBE-963609876F07}" type="sibTrans" cxnId="{B17B3BE0-EC75-4C21-85B1-E9DE5A7FC3EB}">
      <dgm:prSet/>
      <dgm:spPr/>
      <dgm:t>
        <a:bodyPr/>
        <a:lstStyle/>
        <a:p>
          <a:endParaRPr lang="en-US"/>
        </a:p>
      </dgm:t>
    </dgm:pt>
    <dgm:pt modelId="{202EE89A-BB4E-453E-BE2A-E89C87D27A42}">
      <dgm:prSet phldrT="[Metin]" custT="1"/>
      <dgm:spPr/>
      <dgm:t>
        <a:bodyPr/>
        <a:lstStyle/>
        <a:p>
          <a:r>
            <a:rPr lang="tr-TR" sz="1700" dirty="0" smtClean="0">
              <a:latin typeface="+mj-lt"/>
            </a:rPr>
            <a:t>Buluş-</a:t>
          </a:r>
          <a:r>
            <a:rPr lang="tr-TR" sz="1700" dirty="0" err="1" smtClean="0">
              <a:latin typeface="+mj-lt"/>
            </a:rPr>
            <a:t>İnovasyon</a:t>
          </a:r>
          <a:r>
            <a:rPr lang="tr-TR" sz="1700" dirty="0" smtClean="0">
              <a:latin typeface="+mj-lt"/>
            </a:rPr>
            <a:t> Yapar</a:t>
          </a:r>
          <a:endParaRPr lang="en-US" sz="1700" dirty="0">
            <a:latin typeface="+mj-lt"/>
          </a:endParaRPr>
        </a:p>
      </dgm:t>
    </dgm:pt>
    <dgm:pt modelId="{FF9CA9B2-C866-425D-B08D-53CC3ADD4892}" type="parTrans" cxnId="{76E3F70D-602D-4A66-86CC-3007EEABBB98}">
      <dgm:prSet/>
      <dgm:spPr/>
      <dgm:t>
        <a:bodyPr/>
        <a:lstStyle/>
        <a:p>
          <a:endParaRPr lang="en-US"/>
        </a:p>
      </dgm:t>
    </dgm:pt>
    <dgm:pt modelId="{DB8C02F0-7EF2-458C-8373-E8956E95D5A0}" type="sibTrans" cxnId="{76E3F70D-602D-4A66-86CC-3007EEABBB98}">
      <dgm:prSet/>
      <dgm:spPr/>
      <dgm:t>
        <a:bodyPr/>
        <a:lstStyle/>
        <a:p>
          <a:endParaRPr lang="en-US"/>
        </a:p>
      </dgm:t>
    </dgm:pt>
    <dgm:pt modelId="{ADE5A2D9-B793-40B3-9187-02CB0B4CE950}">
      <dgm:prSet phldrT="[Metin]" custT="1"/>
      <dgm:spPr/>
      <dgm:t>
        <a:bodyPr/>
        <a:lstStyle/>
        <a:p>
          <a:r>
            <a:rPr lang="tr-TR" sz="1700" dirty="0" smtClean="0">
              <a:latin typeface="+mj-lt"/>
            </a:rPr>
            <a:t>Patent Alır</a:t>
          </a:r>
          <a:endParaRPr lang="en-US" sz="1700" dirty="0">
            <a:latin typeface="+mj-lt"/>
          </a:endParaRPr>
        </a:p>
      </dgm:t>
    </dgm:pt>
    <dgm:pt modelId="{E77166CE-6D1E-49E0-A24C-C97EFA1E0CDA}" type="parTrans" cxnId="{1EB7C305-4BBA-4ABB-A815-131831D2ABF1}">
      <dgm:prSet/>
      <dgm:spPr/>
      <dgm:t>
        <a:bodyPr/>
        <a:lstStyle/>
        <a:p>
          <a:endParaRPr lang="en-US"/>
        </a:p>
      </dgm:t>
    </dgm:pt>
    <dgm:pt modelId="{43255FB8-45BE-4A09-A4F8-7618B54E67DA}" type="sibTrans" cxnId="{1EB7C305-4BBA-4ABB-A815-131831D2ABF1}">
      <dgm:prSet/>
      <dgm:spPr/>
      <dgm:t>
        <a:bodyPr/>
        <a:lstStyle/>
        <a:p>
          <a:endParaRPr lang="en-US"/>
        </a:p>
      </dgm:t>
    </dgm:pt>
    <dgm:pt modelId="{E4AF9363-8C0D-4579-8337-9FDA678F36B5}" type="pres">
      <dgm:prSet presAssocID="{1EF7DB27-D36E-4E92-AF60-22C10C741A4E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tr-TR"/>
        </a:p>
      </dgm:t>
    </dgm:pt>
    <dgm:pt modelId="{6559D54B-5D31-4114-A12D-C3A654B47AEE}" type="pres">
      <dgm:prSet presAssocID="{1EF7DB27-D36E-4E92-AF60-22C10C741A4E}" presName="arrowNode" presStyleLbl="node1" presStyleIdx="0" presStyleCnt="1"/>
      <dgm:spPr/>
    </dgm:pt>
    <dgm:pt modelId="{4906AF54-A306-46BC-B635-F29B5CD9D8BF}" type="pres">
      <dgm:prSet presAssocID="{E59B7C14-BB1B-41FE-A746-BD247CDD957B}" presName="txNode1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17473F-0BCB-4CAB-B74A-D0535B8DBBDD}" type="pres">
      <dgm:prSet presAssocID="{C0CB8A6D-D169-4650-AB31-095FB549C90B}" presName="txNode2" presStyleLbl="revTx" presStyleIdx="1" presStyleCnt="7" custLinFactNeighborX="19954" custLinFactNeighborY="860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6A80C7-D744-4E08-A014-18D07B81BB47}" type="pres">
      <dgm:prSet presAssocID="{88FCA3F2-1349-4C60-B908-D51BEF17CE36}" presName="dotNode2" presStyleCnt="0"/>
      <dgm:spPr/>
    </dgm:pt>
    <dgm:pt modelId="{F2547A6B-8297-4645-9A58-62C90D8F480E}" type="pres">
      <dgm:prSet presAssocID="{88FCA3F2-1349-4C60-B908-D51BEF17CE36}" presName="dotRepeatNode" presStyleLbl="fgShp" presStyleIdx="0" presStyleCnt="5"/>
      <dgm:spPr/>
      <dgm:t>
        <a:bodyPr/>
        <a:lstStyle/>
        <a:p>
          <a:endParaRPr lang="tr-TR"/>
        </a:p>
      </dgm:t>
    </dgm:pt>
    <dgm:pt modelId="{3A0268DB-6605-4674-990B-93F2F8DA14F8}" type="pres">
      <dgm:prSet presAssocID="{7EB4F6ED-9A7D-4F42-A567-BD5A77231D81}" presName="txNode3" presStyleLbl="revTx" presStyleIdx="2" presStyleCnt="7" custScaleX="132567" custLinFactNeighborX="3951" custLinFactNeighborY="403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1E5E48-5887-4A07-AB3C-AA5AC3D0F79C}" type="pres">
      <dgm:prSet presAssocID="{EBAA6DD5-C566-4933-AA20-B775CFDEA0AF}" presName="dotNode3" presStyleCnt="0"/>
      <dgm:spPr/>
    </dgm:pt>
    <dgm:pt modelId="{0DA9D025-88D7-4601-82A6-A1027560B188}" type="pres">
      <dgm:prSet presAssocID="{EBAA6DD5-C566-4933-AA20-B775CFDEA0AF}" presName="dotRepeatNode" presStyleLbl="fgShp" presStyleIdx="1" presStyleCnt="5"/>
      <dgm:spPr/>
      <dgm:t>
        <a:bodyPr/>
        <a:lstStyle/>
        <a:p>
          <a:endParaRPr lang="tr-TR"/>
        </a:p>
      </dgm:t>
    </dgm:pt>
    <dgm:pt modelId="{077C8F89-BFD4-4A1E-BEA1-C11ADF778073}" type="pres">
      <dgm:prSet presAssocID="{BA0AAC6A-7130-4E56-AB80-F80B4153A43C}" presName="txNode4" presStyleLbl="revTx" presStyleIdx="3" presStyleCnt="7" custLinFactX="-6346" custLinFactNeighborX="-100000" custLinFactNeighborY="850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ADA113-02CE-4EE2-8B3C-DE64B015FF4A}" type="pres">
      <dgm:prSet presAssocID="{78624084-77F1-4643-8DBE-963609876F07}" presName="dotNode4" presStyleCnt="0"/>
      <dgm:spPr/>
    </dgm:pt>
    <dgm:pt modelId="{1E665932-4484-413B-AE9E-62F58BC524CA}" type="pres">
      <dgm:prSet presAssocID="{78624084-77F1-4643-8DBE-963609876F07}" presName="dotRepeatNode" presStyleLbl="fgShp" presStyleIdx="2" presStyleCnt="5"/>
      <dgm:spPr/>
      <dgm:t>
        <a:bodyPr/>
        <a:lstStyle/>
        <a:p>
          <a:endParaRPr lang="tr-TR"/>
        </a:p>
      </dgm:t>
    </dgm:pt>
    <dgm:pt modelId="{21636D6F-016F-4081-B251-1825F2BE4D3A}" type="pres">
      <dgm:prSet presAssocID="{202EE89A-BB4E-453E-BE2A-E89C87D27A42}" presName="txNode5" presStyleLbl="revTx" presStyleIdx="4" presStyleCnt="7" custScaleX="144214" custLinFactY="-79609" custLinFactNeighborX="81257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E74EE2-2320-40E6-9AF8-DA4C132E1C4E}" type="pres">
      <dgm:prSet presAssocID="{DB8C02F0-7EF2-458C-8373-E8956E95D5A0}" presName="dotNode5" presStyleCnt="0"/>
      <dgm:spPr/>
    </dgm:pt>
    <dgm:pt modelId="{134F1FFB-8932-4551-98C8-8EF12277807A}" type="pres">
      <dgm:prSet presAssocID="{DB8C02F0-7EF2-458C-8373-E8956E95D5A0}" presName="dotRepeatNode" presStyleLbl="fgShp" presStyleIdx="3" presStyleCnt="5"/>
      <dgm:spPr/>
      <dgm:t>
        <a:bodyPr/>
        <a:lstStyle/>
        <a:p>
          <a:endParaRPr lang="tr-TR"/>
        </a:p>
      </dgm:t>
    </dgm:pt>
    <dgm:pt modelId="{A79C5CE8-4E33-4AFD-8A9D-FE215D803452}" type="pres">
      <dgm:prSet presAssocID="{ADE5A2D9-B793-40B3-9187-02CB0B4CE950}" presName="txNode6" presStyleLbl="revTx" presStyleIdx="5" presStyleCnt="7" custScaleX="114269" custLinFactNeighborX="3567" custLinFactNeighborY="-14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AB855-CC7F-48AE-B7B7-E478543CBF2B}" type="pres">
      <dgm:prSet presAssocID="{43255FB8-45BE-4A09-A4F8-7618B54E67DA}" presName="dotNode6" presStyleCnt="0"/>
      <dgm:spPr/>
    </dgm:pt>
    <dgm:pt modelId="{ABB1A9ED-251C-4F64-BFBD-C0ECB23452CD}" type="pres">
      <dgm:prSet presAssocID="{43255FB8-45BE-4A09-A4F8-7618B54E67DA}" presName="dotRepeatNode" presStyleLbl="fgShp" presStyleIdx="4" presStyleCnt="5"/>
      <dgm:spPr/>
      <dgm:t>
        <a:bodyPr/>
        <a:lstStyle/>
        <a:p>
          <a:endParaRPr lang="tr-TR"/>
        </a:p>
      </dgm:t>
    </dgm:pt>
    <dgm:pt modelId="{4535327E-CC03-43A4-88B6-4DB85ADDF699}" type="pres">
      <dgm:prSet presAssocID="{8B5307A5-9A68-46BB-B33D-CDD64E3616E4}" presName="txNode7" presStyleLbl="revTx" presStyleIdx="6" presStyleCnt="7" custScaleX="233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B7C305-4BBA-4ABB-A815-131831D2ABF1}" srcId="{1EF7DB27-D36E-4E92-AF60-22C10C741A4E}" destId="{ADE5A2D9-B793-40B3-9187-02CB0B4CE950}" srcOrd="5" destOrd="0" parTransId="{E77166CE-6D1E-49E0-A24C-C97EFA1E0CDA}" sibTransId="{43255FB8-45BE-4A09-A4F8-7618B54E67DA}"/>
    <dgm:cxn modelId="{76E3F70D-602D-4A66-86CC-3007EEABBB98}" srcId="{1EF7DB27-D36E-4E92-AF60-22C10C741A4E}" destId="{202EE89A-BB4E-453E-BE2A-E89C87D27A42}" srcOrd="4" destOrd="0" parTransId="{FF9CA9B2-C866-425D-B08D-53CC3ADD4892}" sibTransId="{DB8C02F0-7EF2-458C-8373-E8956E95D5A0}"/>
    <dgm:cxn modelId="{C8085759-9617-4D52-87F2-FE00B962495D}" srcId="{1EF7DB27-D36E-4E92-AF60-22C10C741A4E}" destId="{C0CB8A6D-D169-4650-AB31-095FB549C90B}" srcOrd="1" destOrd="0" parTransId="{11729530-6A90-4EE3-B8FB-38C47D409074}" sibTransId="{88FCA3F2-1349-4C60-B908-D51BEF17CE36}"/>
    <dgm:cxn modelId="{A2A3F56A-34F6-4E7A-9762-E209D5FAD9B3}" type="presOf" srcId="{DB8C02F0-7EF2-458C-8373-E8956E95D5A0}" destId="{134F1FFB-8932-4551-98C8-8EF12277807A}" srcOrd="0" destOrd="0" presId="urn:microsoft.com/office/officeart/2009/3/layout/DescendingProcess"/>
    <dgm:cxn modelId="{9E40765C-BA9C-458E-9840-344C2AA0F084}" type="presOf" srcId="{8B5307A5-9A68-46BB-B33D-CDD64E3616E4}" destId="{4535327E-CC03-43A4-88B6-4DB85ADDF699}" srcOrd="0" destOrd="0" presId="urn:microsoft.com/office/officeart/2009/3/layout/DescendingProcess"/>
    <dgm:cxn modelId="{AD5C6795-B24C-4039-89CF-18F23969F530}" type="presOf" srcId="{C0CB8A6D-D169-4650-AB31-095FB549C90B}" destId="{4617473F-0BCB-4CAB-B74A-D0535B8DBBDD}" srcOrd="0" destOrd="0" presId="urn:microsoft.com/office/officeart/2009/3/layout/DescendingProcess"/>
    <dgm:cxn modelId="{CCB3E23C-CDDD-49C1-9990-7D684E28E076}" type="presOf" srcId="{E59B7C14-BB1B-41FE-A746-BD247CDD957B}" destId="{4906AF54-A306-46BC-B635-F29B5CD9D8BF}" srcOrd="0" destOrd="0" presId="urn:microsoft.com/office/officeart/2009/3/layout/DescendingProcess"/>
    <dgm:cxn modelId="{6C19B265-30F8-47A3-820B-D9265AF00670}" type="presOf" srcId="{ADE5A2D9-B793-40B3-9187-02CB0B4CE950}" destId="{A79C5CE8-4E33-4AFD-8A9D-FE215D803452}" srcOrd="0" destOrd="0" presId="urn:microsoft.com/office/officeart/2009/3/layout/DescendingProcess"/>
    <dgm:cxn modelId="{4D33B018-68DE-4347-8F8C-C496EE02FB94}" type="presOf" srcId="{BA0AAC6A-7130-4E56-AB80-F80B4153A43C}" destId="{077C8F89-BFD4-4A1E-BEA1-C11ADF778073}" srcOrd="0" destOrd="0" presId="urn:microsoft.com/office/officeart/2009/3/layout/DescendingProcess"/>
    <dgm:cxn modelId="{824F83D9-A48E-4E8B-BEB5-5431080A2217}" type="presOf" srcId="{202EE89A-BB4E-453E-BE2A-E89C87D27A42}" destId="{21636D6F-016F-4081-B251-1825F2BE4D3A}" srcOrd="0" destOrd="0" presId="urn:microsoft.com/office/officeart/2009/3/layout/DescendingProcess"/>
    <dgm:cxn modelId="{91946143-4A7D-4C1F-8CCE-5EFDB5990F7B}" type="presOf" srcId="{EBAA6DD5-C566-4933-AA20-B775CFDEA0AF}" destId="{0DA9D025-88D7-4601-82A6-A1027560B188}" srcOrd="0" destOrd="0" presId="urn:microsoft.com/office/officeart/2009/3/layout/DescendingProcess"/>
    <dgm:cxn modelId="{B17B3BE0-EC75-4C21-85B1-E9DE5A7FC3EB}" srcId="{1EF7DB27-D36E-4E92-AF60-22C10C741A4E}" destId="{BA0AAC6A-7130-4E56-AB80-F80B4153A43C}" srcOrd="3" destOrd="0" parTransId="{15676345-3699-441D-877E-278AED4078C3}" sibTransId="{78624084-77F1-4643-8DBE-963609876F07}"/>
    <dgm:cxn modelId="{07B153B9-854F-4064-ADD0-9049E9CACAE9}" type="presOf" srcId="{7EB4F6ED-9A7D-4F42-A567-BD5A77231D81}" destId="{3A0268DB-6605-4674-990B-93F2F8DA14F8}" srcOrd="0" destOrd="0" presId="urn:microsoft.com/office/officeart/2009/3/layout/DescendingProcess"/>
    <dgm:cxn modelId="{79D71EB8-6BEA-442F-81B8-BDAB8A3ABA5A}" srcId="{1EF7DB27-D36E-4E92-AF60-22C10C741A4E}" destId="{E59B7C14-BB1B-41FE-A746-BD247CDD957B}" srcOrd="0" destOrd="0" parTransId="{28F21E80-7496-4D42-A07B-ADBFC97F655E}" sibTransId="{BCA2E1E2-6EB4-4923-ADDB-CE3A460DCC9F}"/>
    <dgm:cxn modelId="{3DED77C4-48BA-4BDD-9B87-D5583336888D}" srcId="{1EF7DB27-D36E-4E92-AF60-22C10C741A4E}" destId="{8B5307A5-9A68-46BB-B33D-CDD64E3616E4}" srcOrd="6" destOrd="0" parTransId="{FCA9D116-4344-426E-A7C5-6275E7989C83}" sibTransId="{D1122290-6072-45E6-A633-735ACE32582F}"/>
    <dgm:cxn modelId="{9AD10CF4-C309-4CE5-9A4D-B35D5AEE7353}" type="presOf" srcId="{1EF7DB27-D36E-4E92-AF60-22C10C741A4E}" destId="{E4AF9363-8C0D-4579-8337-9FDA678F36B5}" srcOrd="0" destOrd="0" presId="urn:microsoft.com/office/officeart/2009/3/layout/DescendingProcess"/>
    <dgm:cxn modelId="{14D23E17-ACA2-48B3-9DC4-6F0A2DE7322A}" type="presOf" srcId="{43255FB8-45BE-4A09-A4F8-7618B54E67DA}" destId="{ABB1A9ED-251C-4F64-BFBD-C0ECB23452CD}" srcOrd="0" destOrd="0" presId="urn:microsoft.com/office/officeart/2009/3/layout/DescendingProcess"/>
    <dgm:cxn modelId="{12441961-15FB-47CD-AF44-9A2649AA8731}" type="presOf" srcId="{78624084-77F1-4643-8DBE-963609876F07}" destId="{1E665932-4484-413B-AE9E-62F58BC524CA}" srcOrd="0" destOrd="0" presId="urn:microsoft.com/office/officeart/2009/3/layout/DescendingProcess"/>
    <dgm:cxn modelId="{A38F8E50-D7CA-4794-891A-99E5CF339103}" srcId="{1EF7DB27-D36E-4E92-AF60-22C10C741A4E}" destId="{7EB4F6ED-9A7D-4F42-A567-BD5A77231D81}" srcOrd="2" destOrd="0" parTransId="{069DE67D-3988-4112-BCF6-03535C7AAA88}" sibTransId="{EBAA6DD5-C566-4933-AA20-B775CFDEA0AF}"/>
    <dgm:cxn modelId="{9D7821F8-E9E1-4DF1-BCF7-B7013B72804C}" type="presOf" srcId="{88FCA3F2-1349-4C60-B908-D51BEF17CE36}" destId="{F2547A6B-8297-4645-9A58-62C90D8F480E}" srcOrd="0" destOrd="0" presId="urn:microsoft.com/office/officeart/2009/3/layout/DescendingProcess"/>
    <dgm:cxn modelId="{052054B8-9771-49BF-8BE5-F4A9796C7C6B}" type="presParOf" srcId="{E4AF9363-8C0D-4579-8337-9FDA678F36B5}" destId="{6559D54B-5D31-4114-A12D-C3A654B47AEE}" srcOrd="0" destOrd="0" presId="urn:microsoft.com/office/officeart/2009/3/layout/DescendingProcess"/>
    <dgm:cxn modelId="{67071CD8-7967-4ECA-8367-0E923EDC3F41}" type="presParOf" srcId="{E4AF9363-8C0D-4579-8337-9FDA678F36B5}" destId="{4906AF54-A306-46BC-B635-F29B5CD9D8BF}" srcOrd="1" destOrd="0" presId="urn:microsoft.com/office/officeart/2009/3/layout/DescendingProcess"/>
    <dgm:cxn modelId="{91245319-71EF-4690-9936-2C1242D7F044}" type="presParOf" srcId="{E4AF9363-8C0D-4579-8337-9FDA678F36B5}" destId="{4617473F-0BCB-4CAB-B74A-D0535B8DBBDD}" srcOrd="2" destOrd="0" presId="urn:microsoft.com/office/officeart/2009/3/layout/DescendingProcess"/>
    <dgm:cxn modelId="{E72CF198-407F-45F1-8FB7-5CB312397770}" type="presParOf" srcId="{E4AF9363-8C0D-4579-8337-9FDA678F36B5}" destId="{EB6A80C7-D744-4E08-A014-18D07B81BB47}" srcOrd="3" destOrd="0" presId="urn:microsoft.com/office/officeart/2009/3/layout/DescendingProcess"/>
    <dgm:cxn modelId="{51EE2728-B872-4B0C-9BD0-44EE323CF9C3}" type="presParOf" srcId="{EB6A80C7-D744-4E08-A014-18D07B81BB47}" destId="{F2547A6B-8297-4645-9A58-62C90D8F480E}" srcOrd="0" destOrd="0" presId="urn:microsoft.com/office/officeart/2009/3/layout/DescendingProcess"/>
    <dgm:cxn modelId="{FA2E6426-8E81-400F-AA5A-8A450E6793FC}" type="presParOf" srcId="{E4AF9363-8C0D-4579-8337-9FDA678F36B5}" destId="{3A0268DB-6605-4674-990B-93F2F8DA14F8}" srcOrd="4" destOrd="0" presId="urn:microsoft.com/office/officeart/2009/3/layout/DescendingProcess"/>
    <dgm:cxn modelId="{67D86DDD-C81B-42FE-95B6-266C043F3D6F}" type="presParOf" srcId="{E4AF9363-8C0D-4579-8337-9FDA678F36B5}" destId="{2B1E5E48-5887-4A07-AB3C-AA5AC3D0F79C}" srcOrd="5" destOrd="0" presId="urn:microsoft.com/office/officeart/2009/3/layout/DescendingProcess"/>
    <dgm:cxn modelId="{39A3E36C-018B-42B4-A7AC-32CDF211D34F}" type="presParOf" srcId="{2B1E5E48-5887-4A07-AB3C-AA5AC3D0F79C}" destId="{0DA9D025-88D7-4601-82A6-A1027560B188}" srcOrd="0" destOrd="0" presId="urn:microsoft.com/office/officeart/2009/3/layout/DescendingProcess"/>
    <dgm:cxn modelId="{C29B94B0-0110-4665-8CE4-C02FE86CA993}" type="presParOf" srcId="{E4AF9363-8C0D-4579-8337-9FDA678F36B5}" destId="{077C8F89-BFD4-4A1E-BEA1-C11ADF778073}" srcOrd="6" destOrd="0" presId="urn:microsoft.com/office/officeart/2009/3/layout/DescendingProcess"/>
    <dgm:cxn modelId="{05321E17-301E-4A47-92CC-33726EB80DDE}" type="presParOf" srcId="{E4AF9363-8C0D-4579-8337-9FDA678F36B5}" destId="{3AADA113-02CE-4EE2-8B3C-DE64B015FF4A}" srcOrd="7" destOrd="0" presId="urn:microsoft.com/office/officeart/2009/3/layout/DescendingProcess"/>
    <dgm:cxn modelId="{DB1A63E7-80A8-485B-ABE3-BFA5046497FE}" type="presParOf" srcId="{3AADA113-02CE-4EE2-8B3C-DE64B015FF4A}" destId="{1E665932-4484-413B-AE9E-62F58BC524CA}" srcOrd="0" destOrd="0" presId="urn:microsoft.com/office/officeart/2009/3/layout/DescendingProcess"/>
    <dgm:cxn modelId="{A3EDE5AF-3610-495F-ADF5-6D7D8EF81610}" type="presParOf" srcId="{E4AF9363-8C0D-4579-8337-9FDA678F36B5}" destId="{21636D6F-016F-4081-B251-1825F2BE4D3A}" srcOrd="8" destOrd="0" presId="urn:microsoft.com/office/officeart/2009/3/layout/DescendingProcess"/>
    <dgm:cxn modelId="{0244004F-233A-444E-A740-07B9152AD53F}" type="presParOf" srcId="{E4AF9363-8C0D-4579-8337-9FDA678F36B5}" destId="{41E74EE2-2320-40E6-9AF8-DA4C132E1C4E}" srcOrd="9" destOrd="0" presId="urn:microsoft.com/office/officeart/2009/3/layout/DescendingProcess"/>
    <dgm:cxn modelId="{F5C245ED-8DD2-4A58-9EE8-DC77973609D0}" type="presParOf" srcId="{41E74EE2-2320-40E6-9AF8-DA4C132E1C4E}" destId="{134F1FFB-8932-4551-98C8-8EF12277807A}" srcOrd="0" destOrd="0" presId="urn:microsoft.com/office/officeart/2009/3/layout/DescendingProcess"/>
    <dgm:cxn modelId="{08770996-025C-4174-8176-63A9CEA180C8}" type="presParOf" srcId="{E4AF9363-8C0D-4579-8337-9FDA678F36B5}" destId="{A79C5CE8-4E33-4AFD-8A9D-FE215D803452}" srcOrd="10" destOrd="0" presId="urn:microsoft.com/office/officeart/2009/3/layout/DescendingProcess"/>
    <dgm:cxn modelId="{CFD5E3FF-0173-45D6-88C2-D1A517DF24F7}" type="presParOf" srcId="{E4AF9363-8C0D-4579-8337-9FDA678F36B5}" destId="{4EBAB855-CC7F-48AE-B7B7-E478543CBF2B}" srcOrd="11" destOrd="0" presId="urn:microsoft.com/office/officeart/2009/3/layout/DescendingProcess"/>
    <dgm:cxn modelId="{1EA364F4-1D85-4ABD-85CB-B8375EAE5D66}" type="presParOf" srcId="{4EBAB855-CC7F-48AE-B7B7-E478543CBF2B}" destId="{ABB1A9ED-251C-4F64-BFBD-C0ECB23452CD}" srcOrd="0" destOrd="0" presId="urn:microsoft.com/office/officeart/2009/3/layout/DescendingProcess"/>
    <dgm:cxn modelId="{607D77DD-69ED-4572-ADC1-F4877BC458D8}" type="presParOf" srcId="{E4AF9363-8C0D-4579-8337-9FDA678F36B5}" destId="{4535327E-CC03-43A4-88B6-4DB85ADDF699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354CC-EC37-4E22-9221-1E3490D1A9A1}" type="doc">
      <dgm:prSet loTypeId="urn:microsoft.com/office/officeart/2005/8/layout/hierarchy6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CACD30-E49A-4DA3-8097-71C73FAD537B}">
      <dgm:prSet phldrT="[Metin]" custT="1"/>
      <dgm:spPr/>
      <dgm:t>
        <a:bodyPr/>
        <a:lstStyle/>
        <a:p>
          <a:r>
            <a:rPr lang="tr-TR" sz="1100" b="1" dirty="0" smtClean="0">
              <a:latin typeface="Calibri" pitchFamily="34" charset="0"/>
              <a:cs typeface="Calibri" pitchFamily="34" charset="0"/>
            </a:rPr>
            <a:t>Yönlendirme Komitesi Başkanı</a:t>
          </a:r>
          <a:endParaRPr lang="en-US" sz="1100" b="1" dirty="0">
            <a:latin typeface="Calibri" pitchFamily="34" charset="0"/>
            <a:cs typeface="Calibri" pitchFamily="34" charset="0"/>
          </a:endParaRPr>
        </a:p>
      </dgm:t>
    </dgm:pt>
    <dgm:pt modelId="{F364F31D-E741-4F34-A321-3800C091AE0F}" type="parTrans" cxnId="{C7FD7ABB-B229-4704-BEBF-160D9A53DE83}">
      <dgm:prSet/>
      <dgm:spPr/>
      <dgm:t>
        <a:bodyPr/>
        <a:lstStyle/>
        <a:p>
          <a:endParaRPr lang="en-US"/>
        </a:p>
      </dgm:t>
    </dgm:pt>
    <dgm:pt modelId="{B5A28ECE-7174-4FD7-A06B-D69EEAF63989}" type="sibTrans" cxnId="{C7FD7ABB-B229-4704-BEBF-160D9A53DE83}">
      <dgm:prSet/>
      <dgm:spPr/>
      <dgm:t>
        <a:bodyPr/>
        <a:lstStyle/>
        <a:p>
          <a:endParaRPr lang="en-US"/>
        </a:p>
      </dgm:t>
    </dgm:pt>
    <dgm:pt modelId="{E225D2CC-7802-48A7-87A7-BF7AE4AC2E2E}">
      <dgm:prSet phldrT="[Metin]"/>
      <dgm:spPr/>
      <dgm:t>
        <a:bodyPr/>
        <a:lstStyle/>
        <a:p>
          <a:r>
            <a:rPr lang="tr-TR" b="1" dirty="0" smtClean="0">
              <a:latin typeface="Calibri" pitchFamily="34" charset="0"/>
              <a:cs typeface="Calibri" pitchFamily="34" charset="0"/>
            </a:rPr>
            <a:t>Ulusal Koordinatör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F3CE4279-7C67-41C9-B36F-738652A45250}" type="parTrans" cxnId="{EE23F80D-68E9-45D3-83C0-0EDFF9672049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2C0D98A1-8CD8-4792-B29E-9AB3934B1844}" type="sibTrans" cxnId="{EE23F80D-68E9-45D3-83C0-0EDFF9672049}">
      <dgm:prSet/>
      <dgm:spPr/>
      <dgm:t>
        <a:bodyPr/>
        <a:lstStyle/>
        <a:p>
          <a:endParaRPr lang="en-US"/>
        </a:p>
      </dgm:t>
    </dgm:pt>
    <dgm:pt modelId="{A4E99862-8E19-4ED6-88CC-1F7F843478F0}">
      <dgm:prSet phldrT="[Metin]" custT="1"/>
      <dgm:spPr/>
      <dgm:t>
        <a:bodyPr/>
        <a:lstStyle/>
        <a:p>
          <a:r>
            <a:rPr lang="tr-TR" sz="1600" b="1" dirty="0" smtClean="0">
              <a:latin typeface="Calibri" pitchFamily="34" charset="0"/>
              <a:cs typeface="Calibri" pitchFamily="34" charset="0"/>
            </a:rPr>
            <a:t>Ege</a:t>
          </a:r>
        </a:p>
      </dgm:t>
    </dgm:pt>
    <dgm:pt modelId="{C59CCF72-B254-4F57-9DE5-57BB1A79C2D8}" type="parTrans" cxnId="{188E1EAC-1399-4360-843B-0AB33F930E6C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3543848D-EBB8-4139-8B4B-5DEA869A20D9}" type="sibTrans" cxnId="{188E1EAC-1399-4360-843B-0AB33F930E6C}">
      <dgm:prSet/>
      <dgm:spPr/>
      <dgm:t>
        <a:bodyPr/>
        <a:lstStyle/>
        <a:p>
          <a:endParaRPr lang="en-US"/>
        </a:p>
      </dgm:t>
    </dgm:pt>
    <dgm:pt modelId="{84723AFC-656F-44D2-8FCD-9F36A899444A}">
      <dgm:prSet phldrT="[Metin]" custT="1"/>
      <dgm:spPr/>
      <dgm:t>
        <a:bodyPr/>
        <a:lstStyle/>
        <a:p>
          <a:r>
            <a:rPr lang="tr-TR" sz="1400" b="1" dirty="0" smtClean="0">
              <a:latin typeface="Calibri" pitchFamily="34" charset="0"/>
              <a:cs typeface="Calibri" pitchFamily="34" charset="0"/>
            </a:rPr>
            <a:t>Akdeniz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DF7C78C1-C359-424A-BA30-8C51F984A977}" type="parTrans" cxnId="{F59F6B5D-4395-4C1E-8FFD-8267643D8BF4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E48A5C72-61D0-4BFF-BD42-65A0913CB1C9}" type="sibTrans" cxnId="{F59F6B5D-4395-4C1E-8FFD-8267643D8BF4}">
      <dgm:prSet/>
      <dgm:spPr/>
      <dgm:t>
        <a:bodyPr/>
        <a:lstStyle/>
        <a:p>
          <a:endParaRPr lang="en-US"/>
        </a:p>
      </dgm:t>
    </dgm:pt>
    <dgm:pt modelId="{E98FA6C5-489F-4BE8-B797-D81F848CC286}">
      <dgm:prSet phldrT="[Metin]"/>
      <dgm:spPr/>
      <dgm:t>
        <a:bodyPr/>
        <a:lstStyle/>
        <a:p>
          <a:r>
            <a:rPr lang="tr-TR" b="1" dirty="0" smtClean="0">
              <a:latin typeface="Calibri" pitchFamily="34" charset="0"/>
              <a:cs typeface="Calibri" pitchFamily="34" charset="0"/>
            </a:rPr>
            <a:t>TPE Başkanı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C978BD51-B06B-4926-A5D9-F56FBA156B43}" type="parTrans" cxnId="{B939D5BA-A836-4A89-9DA8-B3D6EE178C2C}">
      <dgm:prSet/>
      <dgm:spPr/>
      <dgm:t>
        <a:bodyPr/>
        <a:lstStyle/>
        <a:p>
          <a:endParaRPr lang="en-US"/>
        </a:p>
      </dgm:t>
    </dgm:pt>
    <dgm:pt modelId="{CE99FCC6-F205-4E68-891F-CE57D989C1E3}" type="sibTrans" cxnId="{B939D5BA-A836-4A89-9DA8-B3D6EE178C2C}">
      <dgm:prSet/>
      <dgm:spPr/>
      <dgm:t>
        <a:bodyPr/>
        <a:lstStyle/>
        <a:p>
          <a:endParaRPr lang="en-US"/>
        </a:p>
      </dgm:t>
    </dgm:pt>
    <dgm:pt modelId="{CBABF18B-7297-478A-BD6F-102D7F5C9EF5}">
      <dgm:prSet phldrT="[Metin]"/>
      <dgm:spPr/>
      <dgm:t>
        <a:bodyPr/>
        <a:lstStyle/>
        <a:p>
          <a:r>
            <a:rPr lang="tr-TR" b="1" dirty="0" smtClean="0">
              <a:latin typeface="Calibri" pitchFamily="34" charset="0"/>
              <a:cs typeface="Calibri" pitchFamily="34" charset="0"/>
            </a:rPr>
            <a:t>EBİLTEM</a:t>
          </a:r>
          <a:endParaRPr lang="en-US" b="1" dirty="0">
            <a:latin typeface="Calibri" pitchFamily="34" charset="0"/>
            <a:cs typeface="Calibri" pitchFamily="34" charset="0"/>
          </a:endParaRPr>
        </a:p>
      </dgm:t>
    </dgm:pt>
    <dgm:pt modelId="{F1FE32AD-B6A3-48FA-95DA-222198D04C33}" type="parTrans" cxnId="{404CB55D-C548-47F6-BAAF-DB0069C8BDEC}">
      <dgm:prSet/>
      <dgm:spPr/>
      <dgm:t>
        <a:bodyPr/>
        <a:lstStyle/>
        <a:p>
          <a:endParaRPr lang="en-US"/>
        </a:p>
      </dgm:t>
    </dgm:pt>
    <dgm:pt modelId="{1C7FAFAD-5AC1-426F-9531-EE4A898C0D94}" type="sibTrans" cxnId="{404CB55D-C548-47F6-BAAF-DB0069C8BDEC}">
      <dgm:prSet/>
      <dgm:spPr/>
      <dgm:t>
        <a:bodyPr/>
        <a:lstStyle/>
        <a:p>
          <a:endParaRPr lang="en-US"/>
        </a:p>
      </dgm:t>
    </dgm:pt>
    <dgm:pt modelId="{28A4ABE5-B162-441A-8615-2F12FC6E22D2}">
      <dgm:prSet phldrT="[Metin]" custT="1"/>
      <dgm:spPr/>
      <dgm:t>
        <a:bodyPr/>
        <a:lstStyle/>
        <a:p>
          <a:pPr marL="0" indent="0"/>
          <a:r>
            <a:rPr lang="tr-TR" sz="1400" b="1" dirty="0" smtClean="0">
              <a:latin typeface="Calibri" pitchFamily="34" charset="0"/>
              <a:cs typeface="Calibri" pitchFamily="34" charset="0"/>
            </a:rPr>
            <a:t>Bölgeler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61CB003E-47AA-4BF3-A72B-E40DFDA01C4D}" type="parTrans" cxnId="{66478466-526A-46E9-8823-3626C4B27C96}">
      <dgm:prSet/>
      <dgm:spPr/>
      <dgm:t>
        <a:bodyPr/>
        <a:lstStyle/>
        <a:p>
          <a:endParaRPr lang="en-US"/>
        </a:p>
      </dgm:t>
    </dgm:pt>
    <dgm:pt modelId="{9475BD7A-0672-4D13-913E-B071275A5AF4}" type="sibTrans" cxnId="{66478466-526A-46E9-8823-3626C4B27C96}">
      <dgm:prSet/>
      <dgm:spPr/>
      <dgm:t>
        <a:bodyPr/>
        <a:lstStyle/>
        <a:p>
          <a:endParaRPr lang="en-US"/>
        </a:p>
      </dgm:t>
    </dgm:pt>
    <dgm:pt modelId="{D6C21350-5CF0-4591-88DE-075F684B7089}">
      <dgm:prSet phldrT="[Metin]" custT="1"/>
      <dgm:spPr/>
      <dgm:t>
        <a:bodyPr/>
        <a:lstStyle/>
        <a:p>
          <a:r>
            <a:rPr lang="tr-TR" sz="1400" b="1" dirty="0" smtClean="0">
              <a:latin typeface="Calibri" pitchFamily="34" charset="0"/>
              <a:cs typeface="Calibri" pitchFamily="34" charset="0"/>
            </a:rPr>
            <a:t>İç Anadolu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3E3A6229-1863-4D96-B336-D87D2F4223F2}" type="parTrans" cxnId="{00CE8CCA-9287-4FAB-8BCF-B01F93260384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A5F246BF-FC18-42CB-9AF0-0E20FD600C6D}" type="sibTrans" cxnId="{00CE8CCA-9287-4FAB-8BCF-B01F93260384}">
      <dgm:prSet/>
      <dgm:spPr/>
      <dgm:t>
        <a:bodyPr/>
        <a:lstStyle/>
        <a:p>
          <a:endParaRPr lang="en-US"/>
        </a:p>
      </dgm:t>
    </dgm:pt>
    <dgm:pt modelId="{99DB6BD4-08C2-4976-9449-0958A919DE49}">
      <dgm:prSet phldrT="[Metin]" custT="1"/>
      <dgm:spPr/>
      <dgm:t>
        <a:bodyPr/>
        <a:lstStyle/>
        <a:p>
          <a:r>
            <a:rPr lang="tr-TR" sz="1400" b="1" smtClean="0">
              <a:latin typeface="Calibri" pitchFamily="34" charset="0"/>
              <a:cs typeface="Calibri" pitchFamily="34" charset="0"/>
            </a:rPr>
            <a:t>Karadeniz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6088E6BB-A09B-4EAD-903E-947B3F2B2FC6}" type="parTrans" cxnId="{AF26F692-53DE-44BB-9775-03EF3F3A7531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DFE46130-BFAA-4383-8E3B-DA6F1E41D03D}" type="sibTrans" cxnId="{AF26F692-53DE-44BB-9775-03EF3F3A7531}">
      <dgm:prSet/>
      <dgm:spPr/>
      <dgm:t>
        <a:bodyPr/>
        <a:lstStyle/>
        <a:p>
          <a:endParaRPr lang="en-US"/>
        </a:p>
      </dgm:t>
    </dgm:pt>
    <dgm:pt modelId="{3380C2E0-5756-45AB-BE28-9D67D93E2602}">
      <dgm:prSet phldrT="[Metin]" custT="1"/>
      <dgm:spPr/>
      <dgm:t>
        <a:bodyPr/>
        <a:lstStyle/>
        <a:p>
          <a:r>
            <a:rPr lang="tr-TR" sz="1400" b="1" dirty="0" smtClean="0">
              <a:latin typeface="Calibri" pitchFamily="34" charset="0"/>
              <a:cs typeface="Calibri" pitchFamily="34" charset="0"/>
            </a:rPr>
            <a:t>Doğu Anadolu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FEB1B9F3-BC36-464C-B4C4-462088EB46A7}" type="parTrans" cxnId="{6EE1B235-0E16-4161-B96D-93A3C77A8BDA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7B14135E-5C14-4FC6-BFAB-438B9808863B}" type="sibTrans" cxnId="{6EE1B235-0E16-4161-B96D-93A3C77A8BDA}">
      <dgm:prSet/>
      <dgm:spPr/>
      <dgm:t>
        <a:bodyPr/>
        <a:lstStyle/>
        <a:p>
          <a:endParaRPr lang="en-US"/>
        </a:p>
      </dgm:t>
    </dgm:pt>
    <dgm:pt modelId="{D328E643-8E95-430C-B530-89AFC60BDAEF}">
      <dgm:prSet phldrT="[Metin]" custT="1"/>
      <dgm:spPr/>
      <dgm:t>
        <a:bodyPr/>
        <a:lstStyle/>
        <a:p>
          <a:r>
            <a:rPr lang="tr-TR" sz="1400" b="1" dirty="0" smtClean="0">
              <a:latin typeface="Calibri" pitchFamily="34" charset="0"/>
              <a:cs typeface="Calibri" pitchFamily="34" charset="0"/>
            </a:rPr>
            <a:t>G. Doğu Anadolu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4E8E15CA-8879-4A3A-AFA2-AF8CDBDAB352}" type="parTrans" cxnId="{7AACE3AA-8285-46DA-8795-3ABEB543DE0C}">
      <dgm:prSet/>
      <dgm:spPr/>
      <dgm:t>
        <a:bodyPr/>
        <a:lstStyle/>
        <a:p>
          <a:endParaRPr lang="en-US" b="1">
            <a:latin typeface="Calibri" pitchFamily="34" charset="0"/>
            <a:cs typeface="Calibri" pitchFamily="34" charset="0"/>
          </a:endParaRPr>
        </a:p>
      </dgm:t>
    </dgm:pt>
    <dgm:pt modelId="{50422B6C-18B9-4760-B126-604EF749F25C}" type="sibTrans" cxnId="{7AACE3AA-8285-46DA-8795-3ABEB543DE0C}">
      <dgm:prSet/>
      <dgm:spPr/>
      <dgm:t>
        <a:bodyPr/>
        <a:lstStyle/>
        <a:p>
          <a:endParaRPr lang="en-US"/>
        </a:p>
      </dgm:t>
    </dgm:pt>
    <dgm:pt modelId="{BBC73CA6-8657-4A4D-9990-170AC58496EF}">
      <dgm:prSet phldrT="[Metin]" custT="1"/>
      <dgm:spPr/>
      <dgm:t>
        <a:bodyPr/>
        <a:lstStyle/>
        <a:p>
          <a:r>
            <a:rPr lang="tr-TR" sz="1200" b="1" dirty="0" smtClean="0">
              <a:latin typeface="Calibri" pitchFamily="34" charset="0"/>
              <a:cs typeface="Calibri" pitchFamily="34" charset="0"/>
            </a:rPr>
            <a:t>Bölge </a:t>
          </a:r>
        </a:p>
        <a:p>
          <a:r>
            <a:rPr lang="tr-TR" sz="1200" b="1" dirty="0" smtClean="0">
              <a:latin typeface="Calibri" pitchFamily="34" charset="0"/>
              <a:cs typeface="Calibri" pitchFamily="34" charset="0"/>
            </a:rPr>
            <a:t>Koordinatörleri</a:t>
          </a:r>
          <a:endParaRPr lang="en-US" sz="1200" b="1" dirty="0">
            <a:latin typeface="Calibri" pitchFamily="34" charset="0"/>
            <a:cs typeface="Calibri" pitchFamily="34" charset="0"/>
          </a:endParaRPr>
        </a:p>
      </dgm:t>
    </dgm:pt>
    <dgm:pt modelId="{C6A130EF-0FEE-4479-AB29-976E72D1A9EC}" type="parTrans" cxnId="{1E70D3AA-F81A-47A2-8CDC-7BFB89170F92}">
      <dgm:prSet/>
      <dgm:spPr/>
      <dgm:t>
        <a:bodyPr/>
        <a:lstStyle/>
        <a:p>
          <a:endParaRPr lang="en-US"/>
        </a:p>
      </dgm:t>
    </dgm:pt>
    <dgm:pt modelId="{3618E1DB-C336-4F95-8861-14CD79744119}" type="sibTrans" cxnId="{1E70D3AA-F81A-47A2-8CDC-7BFB89170F92}">
      <dgm:prSet/>
      <dgm:spPr/>
      <dgm:t>
        <a:bodyPr/>
        <a:lstStyle/>
        <a:p>
          <a:endParaRPr lang="en-US"/>
        </a:p>
      </dgm:t>
    </dgm:pt>
    <dgm:pt modelId="{1FE8E5A7-4447-4109-B79E-C386982B7B02}">
      <dgm:prSet phldrT="[Metin]" custT="1"/>
      <dgm:spPr/>
      <dgm:t>
        <a:bodyPr/>
        <a:lstStyle/>
        <a:p>
          <a:r>
            <a:rPr lang="tr-TR" sz="1400" b="1" dirty="0" smtClean="0">
              <a:latin typeface="Calibri" pitchFamily="34" charset="0"/>
              <a:cs typeface="Calibri" pitchFamily="34" charset="0"/>
            </a:rPr>
            <a:t>Marmara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99F244D0-66F6-469A-8B29-5AAC6CBACE1E}" type="parTrans" cxnId="{90D50506-D58A-48F6-B78E-71B18256CAD2}">
      <dgm:prSet/>
      <dgm:spPr/>
      <dgm:t>
        <a:bodyPr/>
        <a:lstStyle/>
        <a:p>
          <a:endParaRPr lang="en-US"/>
        </a:p>
      </dgm:t>
    </dgm:pt>
    <dgm:pt modelId="{C8C72853-3DA1-4588-86E4-0AFAB9952487}" type="sibTrans" cxnId="{90D50506-D58A-48F6-B78E-71B18256CAD2}">
      <dgm:prSet/>
      <dgm:spPr/>
      <dgm:t>
        <a:bodyPr/>
        <a:lstStyle/>
        <a:p>
          <a:endParaRPr lang="en-US"/>
        </a:p>
      </dgm:t>
    </dgm:pt>
    <dgm:pt modelId="{2C02BB9A-9C0F-41EC-8688-0859614F65D7}" type="pres">
      <dgm:prSet presAssocID="{25B354CC-EC37-4E22-9221-1E3490D1A9A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60617-CD8D-4CF5-82CC-CF7E15E86C18}" type="pres">
      <dgm:prSet presAssocID="{25B354CC-EC37-4E22-9221-1E3490D1A9A1}" presName="hierFlow" presStyleCnt="0"/>
      <dgm:spPr/>
    </dgm:pt>
    <dgm:pt modelId="{0A34332A-00C9-4978-A177-142721A84157}" type="pres">
      <dgm:prSet presAssocID="{25B354CC-EC37-4E22-9221-1E3490D1A9A1}" presName="firstBuf" presStyleCnt="0"/>
      <dgm:spPr/>
    </dgm:pt>
    <dgm:pt modelId="{12304133-894E-4F0E-8850-F556F8472481}" type="pres">
      <dgm:prSet presAssocID="{25B354CC-EC37-4E22-9221-1E3490D1A9A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029BF49-BF94-4D69-A3B0-F4CC2F43A27D}" type="pres">
      <dgm:prSet presAssocID="{B5CACD30-E49A-4DA3-8097-71C73FAD537B}" presName="Name14" presStyleCnt="0"/>
      <dgm:spPr/>
    </dgm:pt>
    <dgm:pt modelId="{7C2FFCD8-BA33-4476-A024-6B668F2E6FFD}" type="pres">
      <dgm:prSet presAssocID="{B5CACD30-E49A-4DA3-8097-71C73FAD537B}" presName="level1Shape" presStyleLbl="node0" presStyleIdx="0" presStyleCnt="1" custScaleX="2000000" custScaleY="2000000" custLinFactY="-900000" custLinFactNeighborX="-8249" custLinFactNeighborY="-990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060B96-3D6E-4162-8897-9CFA4FA22A09}" type="pres">
      <dgm:prSet presAssocID="{B5CACD30-E49A-4DA3-8097-71C73FAD537B}" presName="hierChild2" presStyleCnt="0"/>
      <dgm:spPr/>
    </dgm:pt>
    <dgm:pt modelId="{C2A7DAEB-3A54-4847-B902-9ED3AB5E7450}" type="pres">
      <dgm:prSet presAssocID="{F3CE4279-7C67-41C9-B36F-738652A45250}" presName="Name19" presStyleLbl="parChTrans1D2" presStyleIdx="0" presStyleCnt="1" custScaleX="2000000" custScaleY="2000000"/>
      <dgm:spPr/>
      <dgm:t>
        <a:bodyPr/>
        <a:lstStyle/>
        <a:p>
          <a:endParaRPr lang="en-US"/>
        </a:p>
      </dgm:t>
    </dgm:pt>
    <dgm:pt modelId="{9A790DA3-40C7-498D-AAD2-05C04E167A96}" type="pres">
      <dgm:prSet presAssocID="{E225D2CC-7802-48A7-87A7-BF7AE4AC2E2E}" presName="Name21" presStyleCnt="0"/>
      <dgm:spPr/>
    </dgm:pt>
    <dgm:pt modelId="{B11688FA-D0D0-4BF6-8C28-30A81185ABE3}" type="pres">
      <dgm:prSet presAssocID="{E225D2CC-7802-48A7-87A7-BF7AE4AC2E2E}" presName="level2Shape" presStyleLbl="node2" presStyleIdx="0" presStyleCnt="1" custScaleX="2000000" custScaleY="2000000" custLinFactY="-397955" custLinFactNeighborY="-400000"/>
      <dgm:spPr/>
      <dgm:t>
        <a:bodyPr/>
        <a:lstStyle/>
        <a:p>
          <a:endParaRPr lang="en-US"/>
        </a:p>
      </dgm:t>
    </dgm:pt>
    <dgm:pt modelId="{DE6E8428-4D38-4BAA-9D14-D0C8A7D6CDF8}" type="pres">
      <dgm:prSet presAssocID="{E225D2CC-7802-48A7-87A7-BF7AE4AC2E2E}" presName="hierChild3" presStyleCnt="0"/>
      <dgm:spPr/>
    </dgm:pt>
    <dgm:pt modelId="{01622FFB-8ABF-499A-A37E-1E63852BCC75}" type="pres">
      <dgm:prSet presAssocID="{C59CCF72-B254-4F57-9DE5-57BB1A79C2D8}" presName="Name19" presStyleLbl="parChTrans1D3" presStyleIdx="0" presStyleCnt="7" custScaleX="2000000" custScaleY="2000000"/>
      <dgm:spPr/>
      <dgm:t>
        <a:bodyPr/>
        <a:lstStyle/>
        <a:p>
          <a:endParaRPr lang="en-US"/>
        </a:p>
      </dgm:t>
    </dgm:pt>
    <dgm:pt modelId="{590836CC-91A2-4830-9F22-DB62AC05B122}" type="pres">
      <dgm:prSet presAssocID="{A4E99862-8E19-4ED6-88CC-1F7F843478F0}" presName="Name21" presStyleCnt="0"/>
      <dgm:spPr/>
    </dgm:pt>
    <dgm:pt modelId="{80898033-7868-426C-B90B-EE1B9D36B13C}" type="pres">
      <dgm:prSet presAssocID="{A4E99862-8E19-4ED6-88CC-1F7F843478F0}" presName="level2Shape" presStyleLbl="node3" presStyleIdx="0" presStyleCnt="7" custScaleX="2000000" custScaleY="1602332" custLinFactX="-385875" custLinFactY="167062" custLinFactNeighborX="-400000" custLinFactNeighborY="200000"/>
      <dgm:spPr/>
      <dgm:t>
        <a:bodyPr/>
        <a:lstStyle/>
        <a:p>
          <a:endParaRPr lang="en-US"/>
        </a:p>
      </dgm:t>
    </dgm:pt>
    <dgm:pt modelId="{D900DB12-A184-46A6-8C71-351D2E921893}" type="pres">
      <dgm:prSet presAssocID="{A4E99862-8E19-4ED6-88CC-1F7F843478F0}" presName="hierChild3" presStyleCnt="0"/>
      <dgm:spPr/>
    </dgm:pt>
    <dgm:pt modelId="{95A0C91E-3BC8-48D9-81C4-F4BD172CE0FD}" type="pres">
      <dgm:prSet presAssocID="{DF7C78C1-C359-424A-BA30-8C51F984A977}" presName="Name19" presStyleLbl="parChTrans1D3" presStyleIdx="1" presStyleCnt="7" custScaleX="2000000" custScaleY="2000000"/>
      <dgm:spPr/>
      <dgm:t>
        <a:bodyPr/>
        <a:lstStyle/>
        <a:p>
          <a:endParaRPr lang="en-US"/>
        </a:p>
      </dgm:t>
    </dgm:pt>
    <dgm:pt modelId="{2B494FD9-922F-4E6D-89E1-4C1F6AEB9FB1}" type="pres">
      <dgm:prSet presAssocID="{84723AFC-656F-44D2-8FCD-9F36A899444A}" presName="Name21" presStyleCnt="0"/>
      <dgm:spPr/>
    </dgm:pt>
    <dgm:pt modelId="{EF27DFD2-29AF-4F24-AB6C-F80D3CB8A2E3}" type="pres">
      <dgm:prSet presAssocID="{84723AFC-656F-44D2-8FCD-9F36A899444A}" presName="level2Shape" presStyleLbl="node3" presStyleIdx="1" presStyleCnt="7" custScaleX="2000000" custScaleY="1602332" custLinFactX="-300000" custLinFactY="167062" custLinFactNeighborX="-354469" custLinFactNeighborY="200000"/>
      <dgm:spPr/>
      <dgm:t>
        <a:bodyPr/>
        <a:lstStyle/>
        <a:p>
          <a:endParaRPr lang="en-US"/>
        </a:p>
      </dgm:t>
    </dgm:pt>
    <dgm:pt modelId="{D1C620B0-D2BB-4BEA-B7EA-5141F9F6ABA7}" type="pres">
      <dgm:prSet presAssocID="{84723AFC-656F-44D2-8FCD-9F36A899444A}" presName="hierChild3" presStyleCnt="0"/>
      <dgm:spPr/>
    </dgm:pt>
    <dgm:pt modelId="{53FF9A1B-6D14-4BCE-B905-84DFBE7E018E}" type="pres">
      <dgm:prSet presAssocID="{99F244D0-66F6-469A-8B29-5AAC6CBACE1E}" presName="Name19" presStyleLbl="parChTrans1D3" presStyleIdx="2" presStyleCnt="7"/>
      <dgm:spPr/>
      <dgm:t>
        <a:bodyPr/>
        <a:lstStyle/>
        <a:p>
          <a:endParaRPr lang="en-US"/>
        </a:p>
      </dgm:t>
    </dgm:pt>
    <dgm:pt modelId="{66836855-DCC0-440F-8B53-A27B4E224467}" type="pres">
      <dgm:prSet presAssocID="{1FE8E5A7-4447-4109-B79E-C386982B7B02}" presName="Name21" presStyleCnt="0"/>
      <dgm:spPr/>
    </dgm:pt>
    <dgm:pt modelId="{D46062E5-8582-45EF-84A1-0610C0BFCE3B}" type="pres">
      <dgm:prSet presAssocID="{1FE8E5A7-4447-4109-B79E-C386982B7B02}" presName="level2Shape" presStyleLbl="node3" presStyleIdx="2" presStyleCnt="7" custScaleX="2000000" custScaleY="1602332" custLinFactX="-200000" custLinFactY="167062" custLinFactNeighborX="-260042" custLinFactNeighborY="200000"/>
      <dgm:spPr/>
      <dgm:t>
        <a:bodyPr/>
        <a:lstStyle/>
        <a:p>
          <a:endParaRPr lang="en-US"/>
        </a:p>
      </dgm:t>
    </dgm:pt>
    <dgm:pt modelId="{F54B6E95-FAA5-48D2-9416-96786E4E3B26}" type="pres">
      <dgm:prSet presAssocID="{1FE8E5A7-4447-4109-B79E-C386982B7B02}" presName="hierChild3" presStyleCnt="0"/>
      <dgm:spPr/>
    </dgm:pt>
    <dgm:pt modelId="{FC8D68AF-1E03-4BD7-9720-B82375A21743}" type="pres">
      <dgm:prSet presAssocID="{3E3A6229-1863-4D96-B336-D87D2F4223F2}" presName="Name19" presStyleLbl="parChTrans1D3" presStyleIdx="3" presStyleCnt="7" custScaleX="2000000" custScaleY="2000000"/>
      <dgm:spPr/>
      <dgm:t>
        <a:bodyPr/>
        <a:lstStyle/>
        <a:p>
          <a:endParaRPr lang="en-US"/>
        </a:p>
      </dgm:t>
    </dgm:pt>
    <dgm:pt modelId="{EAF34246-86F3-4F33-A99A-47EFD4F6C81B}" type="pres">
      <dgm:prSet presAssocID="{D6C21350-5CF0-4591-88DE-075F684B7089}" presName="Name21" presStyleCnt="0"/>
      <dgm:spPr/>
    </dgm:pt>
    <dgm:pt modelId="{9ACBBDB9-AD48-47A1-86C7-348FC0D765C9}" type="pres">
      <dgm:prSet presAssocID="{D6C21350-5CF0-4591-88DE-075F684B7089}" presName="level2Shape" presStyleLbl="node3" presStyleIdx="3" presStyleCnt="7" custScaleX="2000000" custScaleY="1602332" custLinFactX="-100000" custLinFactY="167062" custLinFactNeighborX="-156914" custLinFactNeighborY="200000"/>
      <dgm:spPr/>
      <dgm:t>
        <a:bodyPr/>
        <a:lstStyle/>
        <a:p>
          <a:endParaRPr lang="en-US"/>
        </a:p>
      </dgm:t>
    </dgm:pt>
    <dgm:pt modelId="{87C520AD-ED69-43AB-826A-A72814EF8107}" type="pres">
      <dgm:prSet presAssocID="{D6C21350-5CF0-4591-88DE-075F684B7089}" presName="hierChild3" presStyleCnt="0"/>
      <dgm:spPr/>
    </dgm:pt>
    <dgm:pt modelId="{048474D6-5914-41D0-970E-387E9377063F}" type="pres">
      <dgm:prSet presAssocID="{6088E6BB-A09B-4EAD-903E-947B3F2B2FC6}" presName="Name19" presStyleLbl="parChTrans1D3" presStyleIdx="4" presStyleCnt="7" custScaleX="2000000" custScaleY="2000000"/>
      <dgm:spPr/>
      <dgm:t>
        <a:bodyPr/>
        <a:lstStyle/>
        <a:p>
          <a:endParaRPr lang="en-US"/>
        </a:p>
      </dgm:t>
    </dgm:pt>
    <dgm:pt modelId="{F6A5CE1E-9D49-4099-8825-F42B1F45BF8F}" type="pres">
      <dgm:prSet presAssocID="{99DB6BD4-08C2-4976-9449-0958A919DE49}" presName="Name21" presStyleCnt="0"/>
      <dgm:spPr/>
    </dgm:pt>
    <dgm:pt modelId="{C32B27E8-E9CD-488D-A0CA-79A6FDED24DB}" type="pres">
      <dgm:prSet presAssocID="{99DB6BD4-08C2-4976-9449-0958A919DE49}" presName="level2Shape" presStyleLbl="node3" presStyleIdx="4" presStyleCnt="7" custScaleX="2000000" custScaleY="1602332" custLinFactY="194568" custLinFactNeighborX="2384" custLinFactNeighborY="200000"/>
      <dgm:spPr/>
      <dgm:t>
        <a:bodyPr/>
        <a:lstStyle/>
        <a:p>
          <a:endParaRPr lang="en-US"/>
        </a:p>
      </dgm:t>
    </dgm:pt>
    <dgm:pt modelId="{295CCF58-06E1-4D0E-8724-194F84A65559}" type="pres">
      <dgm:prSet presAssocID="{99DB6BD4-08C2-4976-9449-0958A919DE49}" presName="hierChild3" presStyleCnt="0"/>
      <dgm:spPr/>
    </dgm:pt>
    <dgm:pt modelId="{26491787-4105-4E13-87C7-A61960F41C26}" type="pres">
      <dgm:prSet presAssocID="{FEB1B9F3-BC36-464C-B4C4-462088EB46A7}" presName="Name19" presStyleLbl="parChTrans1D3" presStyleIdx="5" presStyleCnt="7" custScaleX="2000000" custScaleY="2000000"/>
      <dgm:spPr/>
      <dgm:t>
        <a:bodyPr/>
        <a:lstStyle/>
        <a:p>
          <a:endParaRPr lang="en-US"/>
        </a:p>
      </dgm:t>
    </dgm:pt>
    <dgm:pt modelId="{16DC591C-C8A3-4979-A2DB-C323EEDCAE6D}" type="pres">
      <dgm:prSet presAssocID="{3380C2E0-5756-45AB-BE28-9D67D93E2602}" presName="Name21" presStyleCnt="0"/>
      <dgm:spPr/>
    </dgm:pt>
    <dgm:pt modelId="{7B1F0FC9-419A-47DB-8A8B-75CA962373A4}" type="pres">
      <dgm:prSet presAssocID="{3380C2E0-5756-45AB-BE28-9D67D93E2602}" presName="level2Shape" presStyleLbl="node3" presStyleIdx="5" presStyleCnt="7" custScaleX="2000000" custScaleY="1602332" custLinFactX="100000" custLinFactY="167062" custLinFactNeighborX="108524" custLinFactNeighborY="200000"/>
      <dgm:spPr/>
      <dgm:t>
        <a:bodyPr/>
        <a:lstStyle/>
        <a:p>
          <a:endParaRPr lang="en-US"/>
        </a:p>
      </dgm:t>
    </dgm:pt>
    <dgm:pt modelId="{C4BDADB1-012B-443B-BCA8-3DABEE08D1DA}" type="pres">
      <dgm:prSet presAssocID="{3380C2E0-5756-45AB-BE28-9D67D93E2602}" presName="hierChild3" presStyleCnt="0"/>
      <dgm:spPr/>
    </dgm:pt>
    <dgm:pt modelId="{3EF7522A-E0B5-4C72-8E12-4A3559016259}" type="pres">
      <dgm:prSet presAssocID="{4E8E15CA-8879-4A3A-AFA2-AF8CDBDAB352}" presName="Name19" presStyleLbl="parChTrans1D3" presStyleIdx="6" presStyleCnt="7" custScaleX="2000000" custScaleY="2000000"/>
      <dgm:spPr/>
      <dgm:t>
        <a:bodyPr/>
        <a:lstStyle/>
        <a:p>
          <a:endParaRPr lang="en-US"/>
        </a:p>
      </dgm:t>
    </dgm:pt>
    <dgm:pt modelId="{7A57D813-EBB7-4357-9871-561D78660212}" type="pres">
      <dgm:prSet presAssocID="{D328E643-8E95-430C-B530-89AFC60BDAEF}" presName="Name21" presStyleCnt="0"/>
      <dgm:spPr/>
    </dgm:pt>
    <dgm:pt modelId="{79A2DBE4-C9AF-4B52-821A-CED2EE86CE6B}" type="pres">
      <dgm:prSet presAssocID="{D328E643-8E95-430C-B530-89AFC60BDAEF}" presName="level2Shape" presStyleLbl="node3" presStyleIdx="6" presStyleCnt="7" custScaleX="2000000" custScaleY="1602332" custLinFactX="156671" custLinFactY="167062" custLinFactNeighborX="200000" custLinFactNeighborY="200000"/>
      <dgm:spPr/>
      <dgm:t>
        <a:bodyPr/>
        <a:lstStyle/>
        <a:p>
          <a:endParaRPr lang="en-US"/>
        </a:p>
      </dgm:t>
    </dgm:pt>
    <dgm:pt modelId="{60EB06CA-CCFB-4F5F-8FED-3B5672C37D14}" type="pres">
      <dgm:prSet presAssocID="{D328E643-8E95-430C-B530-89AFC60BDAEF}" presName="hierChild3" presStyleCnt="0"/>
      <dgm:spPr/>
    </dgm:pt>
    <dgm:pt modelId="{C1984FAD-DB24-4A05-89D2-37FF7846BAAA}" type="pres">
      <dgm:prSet presAssocID="{25B354CC-EC37-4E22-9221-1E3490D1A9A1}" presName="bgShapesFlow" presStyleCnt="0"/>
      <dgm:spPr/>
    </dgm:pt>
    <dgm:pt modelId="{61AFAFA9-F979-4C93-AFE5-5A78E9D85CE8}" type="pres">
      <dgm:prSet presAssocID="{E98FA6C5-489F-4BE8-B797-D81F848CC286}" presName="rectComp" presStyleCnt="0"/>
      <dgm:spPr/>
    </dgm:pt>
    <dgm:pt modelId="{EC3D6366-F22A-45B6-8D67-13FFE678F1B0}" type="pres">
      <dgm:prSet presAssocID="{E98FA6C5-489F-4BE8-B797-D81F848CC286}" presName="bgRect" presStyleLbl="bgShp" presStyleIdx="0" presStyleCnt="4" custScaleY="2000000" custLinFactY="-800000" custLinFactNeighborY="-881376"/>
      <dgm:spPr/>
      <dgm:t>
        <a:bodyPr/>
        <a:lstStyle/>
        <a:p>
          <a:endParaRPr lang="en-US"/>
        </a:p>
      </dgm:t>
    </dgm:pt>
    <dgm:pt modelId="{36468374-796B-42F1-8D24-ACBAECF29219}" type="pres">
      <dgm:prSet presAssocID="{E98FA6C5-489F-4BE8-B797-D81F848CC286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7BBBA-22ED-4AF6-9C5F-897959952A97}" type="pres">
      <dgm:prSet presAssocID="{E98FA6C5-489F-4BE8-B797-D81F848CC286}" presName="spComp" presStyleCnt="0"/>
      <dgm:spPr/>
    </dgm:pt>
    <dgm:pt modelId="{47D56900-5B3D-46DC-9835-1F121346067C}" type="pres">
      <dgm:prSet presAssocID="{E98FA6C5-489F-4BE8-B797-D81F848CC286}" presName="vSp" presStyleCnt="0"/>
      <dgm:spPr/>
    </dgm:pt>
    <dgm:pt modelId="{7137E4D7-317F-4A42-94AD-1E35044D62A8}" type="pres">
      <dgm:prSet presAssocID="{CBABF18B-7297-478A-BD6F-102D7F5C9EF5}" presName="rectComp" presStyleCnt="0"/>
      <dgm:spPr/>
    </dgm:pt>
    <dgm:pt modelId="{50DE6B12-7BD7-4B19-89F0-8DFC599A40FD}" type="pres">
      <dgm:prSet presAssocID="{CBABF18B-7297-478A-BD6F-102D7F5C9EF5}" presName="bgRect" presStyleLbl="bgShp" presStyleIdx="1" presStyleCnt="4" custScaleY="2000000" custLinFactY="-528576" custLinFactNeighborY="-600000"/>
      <dgm:spPr/>
      <dgm:t>
        <a:bodyPr/>
        <a:lstStyle/>
        <a:p>
          <a:endParaRPr lang="en-US"/>
        </a:p>
      </dgm:t>
    </dgm:pt>
    <dgm:pt modelId="{23872C05-68A0-4B2D-9E8D-4BE2005D82A6}" type="pres">
      <dgm:prSet presAssocID="{CBABF18B-7297-478A-BD6F-102D7F5C9EF5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CBEEA-ABA6-488A-A06F-9185A86E93FE}" type="pres">
      <dgm:prSet presAssocID="{CBABF18B-7297-478A-BD6F-102D7F5C9EF5}" presName="spComp" presStyleCnt="0"/>
      <dgm:spPr/>
    </dgm:pt>
    <dgm:pt modelId="{89DF4AEF-69F1-45D3-92B9-2912E6AEBF12}" type="pres">
      <dgm:prSet presAssocID="{CBABF18B-7297-478A-BD6F-102D7F5C9EF5}" presName="vSp" presStyleCnt="0"/>
      <dgm:spPr/>
    </dgm:pt>
    <dgm:pt modelId="{28118126-B524-428A-8C53-7C49C9FB61C6}" type="pres">
      <dgm:prSet presAssocID="{28A4ABE5-B162-441A-8615-2F12FC6E22D2}" presName="rectComp" presStyleCnt="0"/>
      <dgm:spPr/>
    </dgm:pt>
    <dgm:pt modelId="{A12519E5-893A-4B36-8247-C80CB6FB434D}" type="pres">
      <dgm:prSet presAssocID="{28A4ABE5-B162-441A-8615-2F12FC6E22D2}" presName="bgRect" presStyleLbl="bgShp" presStyleIdx="2" presStyleCnt="4" custScaleY="2000000" custLinFactY="-300000" custLinFactNeighborX="765" custLinFactNeighborY="-372870"/>
      <dgm:spPr/>
      <dgm:t>
        <a:bodyPr/>
        <a:lstStyle/>
        <a:p>
          <a:endParaRPr lang="en-US"/>
        </a:p>
      </dgm:t>
    </dgm:pt>
    <dgm:pt modelId="{E5F861D7-C8E2-4E08-A68D-EC13356D66D4}" type="pres">
      <dgm:prSet presAssocID="{28A4ABE5-B162-441A-8615-2F12FC6E22D2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3ADE4-2E62-49AD-99A5-979FEB0B19A1}" type="pres">
      <dgm:prSet presAssocID="{28A4ABE5-B162-441A-8615-2F12FC6E22D2}" presName="spComp" presStyleCnt="0"/>
      <dgm:spPr/>
    </dgm:pt>
    <dgm:pt modelId="{2A8CAAE9-8403-4D97-BCDC-3B8FBDD17057}" type="pres">
      <dgm:prSet presAssocID="{28A4ABE5-B162-441A-8615-2F12FC6E22D2}" presName="vSp" presStyleCnt="0"/>
      <dgm:spPr/>
    </dgm:pt>
    <dgm:pt modelId="{8A690B1A-2393-4FA6-8CE7-C799B86FEC3D}" type="pres">
      <dgm:prSet presAssocID="{BBC73CA6-8657-4A4D-9990-170AC58496EF}" presName="rectComp" presStyleCnt="0"/>
      <dgm:spPr/>
    </dgm:pt>
    <dgm:pt modelId="{04A4B0D7-098F-4D55-AEBA-61FD722C328B}" type="pres">
      <dgm:prSet presAssocID="{BBC73CA6-8657-4A4D-9990-170AC58496EF}" presName="bgRect" presStyleLbl="bgShp" presStyleIdx="3" presStyleCnt="4" custScaleY="2000000" custLinFactY="100000" custLinFactNeighborX="-30" custLinFactNeighborY="189506"/>
      <dgm:spPr/>
      <dgm:t>
        <a:bodyPr/>
        <a:lstStyle/>
        <a:p>
          <a:endParaRPr lang="en-US"/>
        </a:p>
      </dgm:t>
    </dgm:pt>
    <dgm:pt modelId="{680C58EE-67A6-4E4D-BB53-545C85414701}" type="pres">
      <dgm:prSet presAssocID="{BBC73CA6-8657-4A4D-9990-170AC58496EF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AF89B8-ED1D-43FF-B0BE-DCBFAEB342EE}" type="presOf" srcId="{25B354CC-EC37-4E22-9221-1E3490D1A9A1}" destId="{2C02BB9A-9C0F-41EC-8688-0859614F65D7}" srcOrd="0" destOrd="0" presId="urn:microsoft.com/office/officeart/2005/8/layout/hierarchy6"/>
    <dgm:cxn modelId="{1E70D3AA-F81A-47A2-8CDC-7BFB89170F92}" srcId="{25B354CC-EC37-4E22-9221-1E3490D1A9A1}" destId="{BBC73CA6-8657-4A4D-9990-170AC58496EF}" srcOrd="4" destOrd="0" parTransId="{C6A130EF-0FEE-4479-AB29-976E72D1A9EC}" sibTransId="{3618E1DB-C336-4F95-8861-14CD79744119}"/>
    <dgm:cxn modelId="{0175E293-685B-46AC-B462-D778D40F21B5}" type="presOf" srcId="{A4E99862-8E19-4ED6-88CC-1F7F843478F0}" destId="{80898033-7868-426C-B90B-EE1B9D36B13C}" srcOrd="0" destOrd="0" presId="urn:microsoft.com/office/officeart/2005/8/layout/hierarchy6"/>
    <dgm:cxn modelId="{6EE1B235-0E16-4161-B96D-93A3C77A8BDA}" srcId="{E225D2CC-7802-48A7-87A7-BF7AE4AC2E2E}" destId="{3380C2E0-5756-45AB-BE28-9D67D93E2602}" srcOrd="5" destOrd="0" parTransId="{FEB1B9F3-BC36-464C-B4C4-462088EB46A7}" sibTransId="{7B14135E-5C14-4FC6-BFAB-438B9808863B}"/>
    <dgm:cxn modelId="{79FB412C-AA21-48A8-96B7-CA6551BC27D9}" type="presOf" srcId="{BBC73CA6-8657-4A4D-9990-170AC58496EF}" destId="{04A4B0D7-098F-4D55-AEBA-61FD722C328B}" srcOrd="0" destOrd="0" presId="urn:microsoft.com/office/officeart/2005/8/layout/hierarchy6"/>
    <dgm:cxn modelId="{0F264575-A376-448A-8F8B-12F534581297}" type="presOf" srcId="{FEB1B9F3-BC36-464C-B4C4-462088EB46A7}" destId="{26491787-4105-4E13-87C7-A61960F41C26}" srcOrd="0" destOrd="0" presId="urn:microsoft.com/office/officeart/2005/8/layout/hierarchy6"/>
    <dgm:cxn modelId="{3B4FAFCC-8E54-4BDB-AA3F-9FEAFC086959}" type="presOf" srcId="{4E8E15CA-8879-4A3A-AFA2-AF8CDBDAB352}" destId="{3EF7522A-E0B5-4C72-8E12-4A3559016259}" srcOrd="0" destOrd="0" presId="urn:microsoft.com/office/officeart/2005/8/layout/hierarchy6"/>
    <dgm:cxn modelId="{C7FD7ABB-B229-4704-BEBF-160D9A53DE83}" srcId="{25B354CC-EC37-4E22-9221-1E3490D1A9A1}" destId="{B5CACD30-E49A-4DA3-8097-71C73FAD537B}" srcOrd="0" destOrd="0" parTransId="{F364F31D-E741-4F34-A321-3800C091AE0F}" sibTransId="{B5A28ECE-7174-4FD7-A06B-D69EEAF63989}"/>
    <dgm:cxn modelId="{327F1795-30A5-4152-B980-4D214597FB3C}" type="presOf" srcId="{CBABF18B-7297-478A-BD6F-102D7F5C9EF5}" destId="{23872C05-68A0-4B2D-9E8D-4BE2005D82A6}" srcOrd="1" destOrd="0" presId="urn:microsoft.com/office/officeart/2005/8/layout/hierarchy6"/>
    <dgm:cxn modelId="{FD8A8E76-3428-46BE-B14B-C9F133FB0C75}" type="presOf" srcId="{D328E643-8E95-430C-B530-89AFC60BDAEF}" destId="{79A2DBE4-C9AF-4B52-821A-CED2EE86CE6B}" srcOrd="0" destOrd="0" presId="urn:microsoft.com/office/officeart/2005/8/layout/hierarchy6"/>
    <dgm:cxn modelId="{E021E2A6-4715-443C-B042-6345D4E8EEAE}" type="presOf" srcId="{28A4ABE5-B162-441A-8615-2F12FC6E22D2}" destId="{A12519E5-893A-4B36-8247-C80CB6FB434D}" srcOrd="0" destOrd="0" presId="urn:microsoft.com/office/officeart/2005/8/layout/hierarchy6"/>
    <dgm:cxn modelId="{BB74D4B5-9DE8-473C-B3C5-929BB2F1F360}" type="presOf" srcId="{84723AFC-656F-44D2-8FCD-9F36A899444A}" destId="{EF27DFD2-29AF-4F24-AB6C-F80D3CB8A2E3}" srcOrd="0" destOrd="0" presId="urn:microsoft.com/office/officeart/2005/8/layout/hierarchy6"/>
    <dgm:cxn modelId="{66478466-526A-46E9-8823-3626C4B27C96}" srcId="{25B354CC-EC37-4E22-9221-1E3490D1A9A1}" destId="{28A4ABE5-B162-441A-8615-2F12FC6E22D2}" srcOrd="3" destOrd="0" parTransId="{61CB003E-47AA-4BF3-A72B-E40DFDA01C4D}" sibTransId="{9475BD7A-0672-4D13-913E-B071275A5AF4}"/>
    <dgm:cxn modelId="{188E1EAC-1399-4360-843B-0AB33F930E6C}" srcId="{E225D2CC-7802-48A7-87A7-BF7AE4AC2E2E}" destId="{A4E99862-8E19-4ED6-88CC-1F7F843478F0}" srcOrd="0" destOrd="0" parTransId="{C59CCF72-B254-4F57-9DE5-57BB1A79C2D8}" sibTransId="{3543848D-EBB8-4139-8B4B-5DEA869A20D9}"/>
    <dgm:cxn modelId="{C3295F49-F5D4-4D78-B207-59D99D2EA977}" type="presOf" srcId="{99F244D0-66F6-469A-8B29-5AAC6CBACE1E}" destId="{53FF9A1B-6D14-4BCE-B905-84DFBE7E018E}" srcOrd="0" destOrd="0" presId="urn:microsoft.com/office/officeart/2005/8/layout/hierarchy6"/>
    <dgm:cxn modelId="{C029118F-A37D-4392-AB5F-ADEC7E32BE82}" type="presOf" srcId="{6088E6BB-A09B-4EAD-903E-947B3F2B2FC6}" destId="{048474D6-5914-41D0-970E-387E9377063F}" srcOrd="0" destOrd="0" presId="urn:microsoft.com/office/officeart/2005/8/layout/hierarchy6"/>
    <dgm:cxn modelId="{F57D6BEC-E1C5-47FA-9C29-CC2CC87EC606}" type="presOf" srcId="{1FE8E5A7-4447-4109-B79E-C386982B7B02}" destId="{D46062E5-8582-45EF-84A1-0610C0BFCE3B}" srcOrd="0" destOrd="0" presId="urn:microsoft.com/office/officeart/2005/8/layout/hierarchy6"/>
    <dgm:cxn modelId="{B939D5BA-A836-4A89-9DA8-B3D6EE178C2C}" srcId="{25B354CC-EC37-4E22-9221-1E3490D1A9A1}" destId="{E98FA6C5-489F-4BE8-B797-D81F848CC286}" srcOrd="1" destOrd="0" parTransId="{C978BD51-B06B-4926-A5D9-F56FBA156B43}" sibTransId="{CE99FCC6-F205-4E68-891F-CE57D989C1E3}"/>
    <dgm:cxn modelId="{549A9751-BF12-4026-8A32-33FC4803D354}" type="presOf" srcId="{28A4ABE5-B162-441A-8615-2F12FC6E22D2}" destId="{E5F861D7-C8E2-4E08-A68D-EC13356D66D4}" srcOrd="1" destOrd="0" presId="urn:microsoft.com/office/officeart/2005/8/layout/hierarchy6"/>
    <dgm:cxn modelId="{8D3AC1CB-45FF-4827-B2B4-B706420FA31B}" type="presOf" srcId="{99DB6BD4-08C2-4976-9449-0958A919DE49}" destId="{C32B27E8-E9CD-488D-A0CA-79A6FDED24DB}" srcOrd="0" destOrd="0" presId="urn:microsoft.com/office/officeart/2005/8/layout/hierarchy6"/>
    <dgm:cxn modelId="{00CE8CCA-9287-4FAB-8BCF-B01F93260384}" srcId="{E225D2CC-7802-48A7-87A7-BF7AE4AC2E2E}" destId="{D6C21350-5CF0-4591-88DE-075F684B7089}" srcOrd="3" destOrd="0" parTransId="{3E3A6229-1863-4D96-B336-D87D2F4223F2}" sibTransId="{A5F246BF-FC18-42CB-9AF0-0E20FD600C6D}"/>
    <dgm:cxn modelId="{404CB55D-C548-47F6-BAAF-DB0069C8BDEC}" srcId="{25B354CC-EC37-4E22-9221-1E3490D1A9A1}" destId="{CBABF18B-7297-478A-BD6F-102D7F5C9EF5}" srcOrd="2" destOrd="0" parTransId="{F1FE32AD-B6A3-48FA-95DA-222198D04C33}" sibTransId="{1C7FAFAD-5AC1-426F-9531-EE4A898C0D94}"/>
    <dgm:cxn modelId="{A4447226-557A-4A95-990F-19A59DE449AA}" type="presOf" srcId="{E98FA6C5-489F-4BE8-B797-D81F848CC286}" destId="{36468374-796B-42F1-8D24-ACBAECF29219}" srcOrd="1" destOrd="0" presId="urn:microsoft.com/office/officeart/2005/8/layout/hierarchy6"/>
    <dgm:cxn modelId="{CD9C1E4D-E38E-4AE9-88B5-2539E880A943}" type="presOf" srcId="{B5CACD30-E49A-4DA3-8097-71C73FAD537B}" destId="{7C2FFCD8-BA33-4476-A024-6B668F2E6FFD}" srcOrd="0" destOrd="0" presId="urn:microsoft.com/office/officeart/2005/8/layout/hierarchy6"/>
    <dgm:cxn modelId="{3340122A-6C02-4BBD-A032-7918AF113E9F}" type="presOf" srcId="{3380C2E0-5756-45AB-BE28-9D67D93E2602}" destId="{7B1F0FC9-419A-47DB-8A8B-75CA962373A4}" srcOrd="0" destOrd="0" presId="urn:microsoft.com/office/officeart/2005/8/layout/hierarchy6"/>
    <dgm:cxn modelId="{D87780F1-8D41-4FD4-9480-12AF12F9A80F}" type="presOf" srcId="{CBABF18B-7297-478A-BD6F-102D7F5C9EF5}" destId="{50DE6B12-7BD7-4B19-89F0-8DFC599A40FD}" srcOrd="0" destOrd="0" presId="urn:microsoft.com/office/officeart/2005/8/layout/hierarchy6"/>
    <dgm:cxn modelId="{90D50506-D58A-48F6-B78E-71B18256CAD2}" srcId="{E225D2CC-7802-48A7-87A7-BF7AE4AC2E2E}" destId="{1FE8E5A7-4447-4109-B79E-C386982B7B02}" srcOrd="2" destOrd="0" parTransId="{99F244D0-66F6-469A-8B29-5AAC6CBACE1E}" sibTransId="{C8C72853-3DA1-4588-86E4-0AFAB9952487}"/>
    <dgm:cxn modelId="{E4135065-780C-43AB-BE6E-1EA43B992779}" type="presOf" srcId="{F3CE4279-7C67-41C9-B36F-738652A45250}" destId="{C2A7DAEB-3A54-4847-B902-9ED3AB5E7450}" srcOrd="0" destOrd="0" presId="urn:microsoft.com/office/officeart/2005/8/layout/hierarchy6"/>
    <dgm:cxn modelId="{DB7D6F25-2AF7-4A5E-A0AB-079C297D8E37}" type="presOf" srcId="{3E3A6229-1863-4D96-B336-D87D2F4223F2}" destId="{FC8D68AF-1E03-4BD7-9720-B82375A21743}" srcOrd="0" destOrd="0" presId="urn:microsoft.com/office/officeart/2005/8/layout/hierarchy6"/>
    <dgm:cxn modelId="{34AB84C3-969C-43A3-B2EC-A37007B9B271}" type="presOf" srcId="{C59CCF72-B254-4F57-9DE5-57BB1A79C2D8}" destId="{01622FFB-8ABF-499A-A37E-1E63852BCC75}" srcOrd="0" destOrd="0" presId="urn:microsoft.com/office/officeart/2005/8/layout/hierarchy6"/>
    <dgm:cxn modelId="{94ED78D5-3CF1-4B46-B91C-E3A68C30E281}" type="presOf" srcId="{E225D2CC-7802-48A7-87A7-BF7AE4AC2E2E}" destId="{B11688FA-D0D0-4BF6-8C28-30A81185ABE3}" srcOrd="0" destOrd="0" presId="urn:microsoft.com/office/officeart/2005/8/layout/hierarchy6"/>
    <dgm:cxn modelId="{A1EECB5C-17E0-448C-A9C8-7CB5A5EE5AE9}" type="presOf" srcId="{E98FA6C5-489F-4BE8-B797-D81F848CC286}" destId="{EC3D6366-F22A-45B6-8D67-13FFE678F1B0}" srcOrd="0" destOrd="0" presId="urn:microsoft.com/office/officeart/2005/8/layout/hierarchy6"/>
    <dgm:cxn modelId="{F59F6B5D-4395-4C1E-8FFD-8267643D8BF4}" srcId="{E225D2CC-7802-48A7-87A7-BF7AE4AC2E2E}" destId="{84723AFC-656F-44D2-8FCD-9F36A899444A}" srcOrd="1" destOrd="0" parTransId="{DF7C78C1-C359-424A-BA30-8C51F984A977}" sibTransId="{E48A5C72-61D0-4BFF-BD42-65A0913CB1C9}"/>
    <dgm:cxn modelId="{2FE76B07-A25D-4BB8-BCC1-F47E2334E130}" type="presOf" srcId="{DF7C78C1-C359-424A-BA30-8C51F984A977}" destId="{95A0C91E-3BC8-48D9-81C4-F4BD172CE0FD}" srcOrd="0" destOrd="0" presId="urn:microsoft.com/office/officeart/2005/8/layout/hierarchy6"/>
    <dgm:cxn modelId="{CD9C667A-1030-48BC-8838-0764BE61B3E0}" type="presOf" srcId="{BBC73CA6-8657-4A4D-9990-170AC58496EF}" destId="{680C58EE-67A6-4E4D-BB53-545C85414701}" srcOrd="1" destOrd="0" presId="urn:microsoft.com/office/officeart/2005/8/layout/hierarchy6"/>
    <dgm:cxn modelId="{E5A63667-7C41-4C71-96B5-20D4472CD403}" type="presOf" srcId="{D6C21350-5CF0-4591-88DE-075F684B7089}" destId="{9ACBBDB9-AD48-47A1-86C7-348FC0D765C9}" srcOrd="0" destOrd="0" presId="urn:microsoft.com/office/officeart/2005/8/layout/hierarchy6"/>
    <dgm:cxn modelId="{AF26F692-53DE-44BB-9775-03EF3F3A7531}" srcId="{E225D2CC-7802-48A7-87A7-BF7AE4AC2E2E}" destId="{99DB6BD4-08C2-4976-9449-0958A919DE49}" srcOrd="4" destOrd="0" parTransId="{6088E6BB-A09B-4EAD-903E-947B3F2B2FC6}" sibTransId="{DFE46130-BFAA-4383-8E3B-DA6F1E41D03D}"/>
    <dgm:cxn modelId="{7AACE3AA-8285-46DA-8795-3ABEB543DE0C}" srcId="{E225D2CC-7802-48A7-87A7-BF7AE4AC2E2E}" destId="{D328E643-8E95-430C-B530-89AFC60BDAEF}" srcOrd="6" destOrd="0" parTransId="{4E8E15CA-8879-4A3A-AFA2-AF8CDBDAB352}" sibTransId="{50422B6C-18B9-4760-B126-604EF749F25C}"/>
    <dgm:cxn modelId="{EE23F80D-68E9-45D3-83C0-0EDFF9672049}" srcId="{B5CACD30-E49A-4DA3-8097-71C73FAD537B}" destId="{E225D2CC-7802-48A7-87A7-BF7AE4AC2E2E}" srcOrd="0" destOrd="0" parTransId="{F3CE4279-7C67-41C9-B36F-738652A45250}" sibTransId="{2C0D98A1-8CD8-4792-B29E-9AB3934B1844}"/>
    <dgm:cxn modelId="{317546A3-7EDE-4687-BCD7-95D4FC20140B}" type="presParOf" srcId="{2C02BB9A-9C0F-41EC-8688-0859614F65D7}" destId="{51E60617-CD8D-4CF5-82CC-CF7E15E86C18}" srcOrd="0" destOrd="0" presId="urn:microsoft.com/office/officeart/2005/8/layout/hierarchy6"/>
    <dgm:cxn modelId="{AF2F4403-7409-4DCD-BF90-15F587BCFEFE}" type="presParOf" srcId="{51E60617-CD8D-4CF5-82CC-CF7E15E86C18}" destId="{0A34332A-00C9-4978-A177-142721A84157}" srcOrd="0" destOrd="0" presId="urn:microsoft.com/office/officeart/2005/8/layout/hierarchy6"/>
    <dgm:cxn modelId="{4EDBBF2F-2A95-48E8-8F4F-04261F274B13}" type="presParOf" srcId="{51E60617-CD8D-4CF5-82CC-CF7E15E86C18}" destId="{12304133-894E-4F0E-8850-F556F8472481}" srcOrd="1" destOrd="0" presId="urn:microsoft.com/office/officeart/2005/8/layout/hierarchy6"/>
    <dgm:cxn modelId="{F0B4E335-D75D-4FD1-9FAF-7A6FFEA454BF}" type="presParOf" srcId="{12304133-894E-4F0E-8850-F556F8472481}" destId="{9029BF49-BF94-4D69-A3B0-F4CC2F43A27D}" srcOrd="0" destOrd="0" presId="urn:microsoft.com/office/officeart/2005/8/layout/hierarchy6"/>
    <dgm:cxn modelId="{7ADF56C1-9A8A-44AB-8AA0-DA602FB3F411}" type="presParOf" srcId="{9029BF49-BF94-4D69-A3B0-F4CC2F43A27D}" destId="{7C2FFCD8-BA33-4476-A024-6B668F2E6FFD}" srcOrd="0" destOrd="0" presId="urn:microsoft.com/office/officeart/2005/8/layout/hierarchy6"/>
    <dgm:cxn modelId="{251C9357-F5DA-4D3B-A69B-688EE2D1CEDC}" type="presParOf" srcId="{9029BF49-BF94-4D69-A3B0-F4CC2F43A27D}" destId="{E1060B96-3D6E-4162-8897-9CFA4FA22A09}" srcOrd="1" destOrd="0" presId="urn:microsoft.com/office/officeart/2005/8/layout/hierarchy6"/>
    <dgm:cxn modelId="{E1E1E019-E5CC-4C6D-B8B7-256C0ED005C9}" type="presParOf" srcId="{E1060B96-3D6E-4162-8897-9CFA4FA22A09}" destId="{C2A7DAEB-3A54-4847-B902-9ED3AB5E7450}" srcOrd="0" destOrd="0" presId="urn:microsoft.com/office/officeart/2005/8/layout/hierarchy6"/>
    <dgm:cxn modelId="{4C0A8C1E-0C51-422F-99B4-91E90F011810}" type="presParOf" srcId="{E1060B96-3D6E-4162-8897-9CFA4FA22A09}" destId="{9A790DA3-40C7-498D-AAD2-05C04E167A96}" srcOrd="1" destOrd="0" presId="urn:microsoft.com/office/officeart/2005/8/layout/hierarchy6"/>
    <dgm:cxn modelId="{E06C7F75-D9FD-4D1F-BA59-5DD03696BC2B}" type="presParOf" srcId="{9A790DA3-40C7-498D-AAD2-05C04E167A96}" destId="{B11688FA-D0D0-4BF6-8C28-30A81185ABE3}" srcOrd="0" destOrd="0" presId="urn:microsoft.com/office/officeart/2005/8/layout/hierarchy6"/>
    <dgm:cxn modelId="{87D3A8C8-503A-4505-97FD-9B041992EE11}" type="presParOf" srcId="{9A790DA3-40C7-498D-AAD2-05C04E167A96}" destId="{DE6E8428-4D38-4BAA-9D14-D0C8A7D6CDF8}" srcOrd="1" destOrd="0" presId="urn:microsoft.com/office/officeart/2005/8/layout/hierarchy6"/>
    <dgm:cxn modelId="{3E5011B0-384F-4D65-98EF-D2555A88B1DB}" type="presParOf" srcId="{DE6E8428-4D38-4BAA-9D14-D0C8A7D6CDF8}" destId="{01622FFB-8ABF-499A-A37E-1E63852BCC75}" srcOrd="0" destOrd="0" presId="urn:microsoft.com/office/officeart/2005/8/layout/hierarchy6"/>
    <dgm:cxn modelId="{ADB6FA99-3E7E-4162-ADE1-1BAA912144D3}" type="presParOf" srcId="{DE6E8428-4D38-4BAA-9D14-D0C8A7D6CDF8}" destId="{590836CC-91A2-4830-9F22-DB62AC05B122}" srcOrd="1" destOrd="0" presId="urn:microsoft.com/office/officeart/2005/8/layout/hierarchy6"/>
    <dgm:cxn modelId="{5D49620C-5C46-45FB-8853-523E536D0A95}" type="presParOf" srcId="{590836CC-91A2-4830-9F22-DB62AC05B122}" destId="{80898033-7868-426C-B90B-EE1B9D36B13C}" srcOrd="0" destOrd="0" presId="urn:microsoft.com/office/officeart/2005/8/layout/hierarchy6"/>
    <dgm:cxn modelId="{E451ED38-735B-4393-B9E4-9E9670CB16DF}" type="presParOf" srcId="{590836CC-91A2-4830-9F22-DB62AC05B122}" destId="{D900DB12-A184-46A6-8C71-351D2E921893}" srcOrd="1" destOrd="0" presId="urn:microsoft.com/office/officeart/2005/8/layout/hierarchy6"/>
    <dgm:cxn modelId="{A4AF79DB-6EDB-47E9-8417-C26845A96AE4}" type="presParOf" srcId="{DE6E8428-4D38-4BAA-9D14-D0C8A7D6CDF8}" destId="{95A0C91E-3BC8-48D9-81C4-F4BD172CE0FD}" srcOrd="2" destOrd="0" presId="urn:microsoft.com/office/officeart/2005/8/layout/hierarchy6"/>
    <dgm:cxn modelId="{34A3CED4-F1B6-4048-93F8-C97DAA0B4D91}" type="presParOf" srcId="{DE6E8428-4D38-4BAA-9D14-D0C8A7D6CDF8}" destId="{2B494FD9-922F-4E6D-89E1-4C1F6AEB9FB1}" srcOrd="3" destOrd="0" presId="urn:microsoft.com/office/officeart/2005/8/layout/hierarchy6"/>
    <dgm:cxn modelId="{A9614B39-388A-4B67-8DC3-B2F20E135158}" type="presParOf" srcId="{2B494FD9-922F-4E6D-89E1-4C1F6AEB9FB1}" destId="{EF27DFD2-29AF-4F24-AB6C-F80D3CB8A2E3}" srcOrd="0" destOrd="0" presId="urn:microsoft.com/office/officeart/2005/8/layout/hierarchy6"/>
    <dgm:cxn modelId="{71623ACA-94ED-43C0-9CAE-15FF0AB519A6}" type="presParOf" srcId="{2B494FD9-922F-4E6D-89E1-4C1F6AEB9FB1}" destId="{D1C620B0-D2BB-4BEA-B7EA-5141F9F6ABA7}" srcOrd="1" destOrd="0" presId="urn:microsoft.com/office/officeart/2005/8/layout/hierarchy6"/>
    <dgm:cxn modelId="{17B446DB-7006-4343-B533-801B712BAAFE}" type="presParOf" srcId="{DE6E8428-4D38-4BAA-9D14-D0C8A7D6CDF8}" destId="{53FF9A1B-6D14-4BCE-B905-84DFBE7E018E}" srcOrd="4" destOrd="0" presId="urn:microsoft.com/office/officeart/2005/8/layout/hierarchy6"/>
    <dgm:cxn modelId="{8E902583-AC05-488C-9AF3-734C2775CCFE}" type="presParOf" srcId="{DE6E8428-4D38-4BAA-9D14-D0C8A7D6CDF8}" destId="{66836855-DCC0-440F-8B53-A27B4E224467}" srcOrd="5" destOrd="0" presId="urn:microsoft.com/office/officeart/2005/8/layout/hierarchy6"/>
    <dgm:cxn modelId="{184789FA-6190-442C-A1CD-DE383F615B1C}" type="presParOf" srcId="{66836855-DCC0-440F-8B53-A27B4E224467}" destId="{D46062E5-8582-45EF-84A1-0610C0BFCE3B}" srcOrd="0" destOrd="0" presId="urn:microsoft.com/office/officeart/2005/8/layout/hierarchy6"/>
    <dgm:cxn modelId="{75541CA3-F15F-4F77-B90A-B59DD3F41E13}" type="presParOf" srcId="{66836855-DCC0-440F-8B53-A27B4E224467}" destId="{F54B6E95-FAA5-48D2-9416-96786E4E3B26}" srcOrd="1" destOrd="0" presId="urn:microsoft.com/office/officeart/2005/8/layout/hierarchy6"/>
    <dgm:cxn modelId="{A1B78B14-11BD-443C-99DF-3095AEB599B4}" type="presParOf" srcId="{DE6E8428-4D38-4BAA-9D14-D0C8A7D6CDF8}" destId="{FC8D68AF-1E03-4BD7-9720-B82375A21743}" srcOrd="6" destOrd="0" presId="urn:microsoft.com/office/officeart/2005/8/layout/hierarchy6"/>
    <dgm:cxn modelId="{A3BA0C12-45B5-413F-9459-202FB883F06D}" type="presParOf" srcId="{DE6E8428-4D38-4BAA-9D14-D0C8A7D6CDF8}" destId="{EAF34246-86F3-4F33-A99A-47EFD4F6C81B}" srcOrd="7" destOrd="0" presId="urn:microsoft.com/office/officeart/2005/8/layout/hierarchy6"/>
    <dgm:cxn modelId="{7464F835-700D-4F25-BD3D-DB7C4CCD164E}" type="presParOf" srcId="{EAF34246-86F3-4F33-A99A-47EFD4F6C81B}" destId="{9ACBBDB9-AD48-47A1-86C7-348FC0D765C9}" srcOrd="0" destOrd="0" presId="urn:microsoft.com/office/officeart/2005/8/layout/hierarchy6"/>
    <dgm:cxn modelId="{7A814646-63EC-4772-85AF-710913316995}" type="presParOf" srcId="{EAF34246-86F3-4F33-A99A-47EFD4F6C81B}" destId="{87C520AD-ED69-43AB-826A-A72814EF8107}" srcOrd="1" destOrd="0" presId="urn:microsoft.com/office/officeart/2005/8/layout/hierarchy6"/>
    <dgm:cxn modelId="{DBF403E3-50BE-478C-B098-285DE326D8D1}" type="presParOf" srcId="{DE6E8428-4D38-4BAA-9D14-D0C8A7D6CDF8}" destId="{048474D6-5914-41D0-970E-387E9377063F}" srcOrd="8" destOrd="0" presId="urn:microsoft.com/office/officeart/2005/8/layout/hierarchy6"/>
    <dgm:cxn modelId="{9749A447-D271-4F40-B52E-099CB1E97D19}" type="presParOf" srcId="{DE6E8428-4D38-4BAA-9D14-D0C8A7D6CDF8}" destId="{F6A5CE1E-9D49-4099-8825-F42B1F45BF8F}" srcOrd="9" destOrd="0" presId="urn:microsoft.com/office/officeart/2005/8/layout/hierarchy6"/>
    <dgm:cxn modelId="{ECCDB558-CE73-4817-9224-D4B07DE09EA7}" type="presParOf" srcId="{F6A5CE1E-9D49-4099-8825-F42B1F45BF8F}" destId="{C32B27E8-E9CD-488D-A0CA-79A6FDED24DB}" srcOrd="0" destOrd="0" presId="urn:microsoft.com/office/officeart/2005/8/layout/hierarchy6"/>
    <dgm:cxn modelId="{B734ED2B-07D5-420C-8937-996E4588E7A4}" type="presParOf" srcId="{F6A5CE1E-9D49-4099-8825-F42B1F45BF8F}" destId="{295CCF58-06E1-4D0E-8724-194F84A65559}" srcOrd="1" destOrd="0" presId="urn:microsoft.com/office/officeart/2005/8/layout/hierarchy6"/>
    <dgm:cxn modelId="{83871596-B515-4B71-AE74-9F95369F93EE}" type="presParOf" srcId="{DE6E8428-4D38-4BAA-9D14-D0C8A7D6CDF8}" destId="{26491787-4105-4E13-87C7-A61960F41C26}" srcOrd="10" destOrd="0" presId="urn:microsoft.com/office/officeart/2005/8/layout/hierarchy6"/>
    <dgm:cxn modelId="{83A54815-063F-4AC2-A5BB-4988FE1E3337}" type="presParOf" srcId="{DE6E8428-4D38-4BAA-9D14-D0C8A7D6CDF8}" destId="{16DC591C-C8A3-4979-A2DB-C323EEDCAE6D}" srcOrd="11" destOrd="0" presId="urn:microsoft.com/office/officeart/2005/8/layout/hierarchy6"/>
    <dgm:cxn modelId="{29783A0A-4771-4ABD-9D4D-DFD2437718C0}" type="presParOf" srcId="{16DC591C-C8A3-4979-A2DB-C323EEDCAE6D}" destId="{7B1F0FC9-419A-47DB-8A8B-75CA962373A4}" srcOrd="0" destOrd="0" presId="urn:microsoft.com/office/officeart/2005/8/layout/hierarchy6"/>
    <dgm:cxn modelId="{1CFD514F-0E82-4943-9BD5-622AC42E42BA}" type="presParOf" srcId="{16DC591C-C8A3-4979-A2DB-C323EEDCAE6D}" destId="{C4BDADB1-012B-443B-BCA8-3DABEE08D1DA}" srcOrd="1" destOrd="0" presId="urn:microsoft.com/office/officeart/2005/8/layout/hierarchy6"/>
    <dgm:cxn modelId="{2DA72589-97F1-4D3B-8A81-E3C09B11526F}" type="presParOf" srcId="{DE6E8428-4D38-4BAA-9D14-D0C8A7D6CDF8}" destId="{3EF7522A-E0B5-4C72-8E12-4A3559016259}" srcOrd="12" destOrd="0" presId="urn:microsoft.com/office/officeart/2005/8/layout/hierarchy6"/>
    <dgm:cxn modelId="{20CB3C67-9340-4868-BC92-6EC5C684E9E0}" type="presParOf" srcId="{DE6E8428-4D38-4BAA-9D14-D0C8A7D6CDF8}" destId="{7A57D813-EBB7-4357-9871-561D78660212}" srcOrd="13" destOrd="0" presId="urn:microsoft.com/office/officeart/2005/8/layout/hierarchy6"/>
    <dgm:cxn modelId="{8BD29D95-501D-44A6-8E95-3EF65A37B913}" type="presParOf" srcId="{7A57D813-EBB7-4357-9871-561D78660212}" destId="{79A2DBE4-C9AF-4B52-821A-CED2EE86CE6B}" srcOrd="0" destOrd="0" presId="urn:microsoft.com/office/officeart/2005/8/layout/hierarchy6"/>
    <dgm:cxn modelId="{45066757-7B64-4FA4-8907-1209EB7AC3C4}" type="presParOf" srcId="{7A57D813-EBB7-4357-9871-561D78660212}" destId="{60EB06CA-CCFB-4F5F-8FED-3B5672C37D14}" srcOrd="1" destOrd="0" presId="urn:microsoft.com/office/officeart/2005/8/layout/hierarchy6"/>
    <dgm:cxn modelId="{6BE8118B-5167-4B7C-B990-F76624A352B0}" type="presParOf" srcId="{2C02BB9A-9C0F-41EC-8688-0859614F65D7}" destId="{C1984FAD-DB24-4A05-89D2-37FF7846BAAA}" srcOrd="1" destOrd="0" presId="urn:microsoft.com/office/officeart/2005/8/layout/hierarchy6"/>
    <dgm:cxn modelId="{E67DFCF5-81B2-4C33-9A51-F23049D59A40}" type="presParOf" srcId="{C1984FAD-DB24-4A05-89D2-37FF7846BAAA}" destId="{61AFAFA9-F979-4C93-AFE5-5A78E9D85CE8}" srcOrd="0" destOrd="0" presId="urn:microsoft.com/office/officeart/2005/8/layout/hierarchy6"/>
    <dgm:cxn modelId="{52AD63DD-972E-4A18-B633-9B1E6E5BB215}" type="presParOf" srcId="{61AFAFA9-F979-4C93-AFE5-5A78E9D85CE8}" destId="{EC3D6366-F22A-45B6-8D67-13FFE678F1B0}" srcOrd="0" destOrd="0" presId="urn:microsoft.com/office/officeart/2005/8/layout/hierarchy6"/>
    <dgm:cxn modelId="{97B9C0A1-8394-4FAE-9DCD-145494D35F83}" type="presParOf" srcId="{61AFAFA9-F979-4C93-AFE5-5A78E9D85CE8}" destId="{36468374-796B-42F1-8D24-ACBAECF29219}" srcOrd="1" destOrd="0" presId="urn:microsoft.com/office/officeart/2005/8/layout/hierarchy6"/>
    <dgm:cxn modelId="{6C62763B-264B-4091-BCFC-BFFC4CB6611F}" type="presParOf" srcId="{C1984FAD-DB24-4A05-89D2-37FF7846BAAA}" destId="{69E7BBBA-22ED-4AF6-9C5F-897959952A97}" srcOrd="1" destOrd="0" presId="urn:microsoft.com/office/officeart/2005/8/layout/hierarchy6"/>
    <dgm:cxn modelId="{9297DED4-3402-44F2-A67E-C9E542134398}" type="presParOf" srcId="{69E7BBBA-22ED-4AF6-9C5F-897959952A97}" destId="{47D56900-5B3D-46DC-9835-1F121346067C}" srcOrd="0" destOrd="0" presId="urn:microsoft.com/office/officeart/2005/8/layout/hierarchy6"/>
    <dgm:cxn modelId="{586CDDC7-2C4A-4F01-AA09-1CC100695C00}" type="presParOf" srcId="{C1984FAD-DB24-4A05-89D2-37FF7846BAAA}" destId="{7137E4D7-317F-4A42-94AD-1E35044D62A8}" srcOrd="2" destOrd="0" presId="urn:microsoft.com/office/officeart/2005/8/layout/hierarchy6"/>
    <dgm:cxn modelId="{8A8AFEC5-3749-4193-82D2-A938C36A20D6}" type="presParOf" srcId="{7137E4D7-317F-4A42-94AD-1E35044D62A8}" destId="{50DE6B12-7BD7-4B19-89F0-8DFC599A40FD}" srcOrd="0" destOrd="0" presId="urn:microsoft.com/office/officeart/2005/8/layout/hierarchy6"/>
    <dgm:cxn modelId="{FBED64C3-1D87-4C1E-B530-8019EE79FAEE}" type="presParOf" srcId="{7137E4D7-317F-4A42-94AD-1E35044D62A8}" destId="{23872C05-68A0-4B2D-9E8D-4BE2005D82A6}" srcOrd="1" destOrd="0" presId="urn:microsoft.com/office/officeart/2005/8/layout/hierarchy6"/>
    <dgm:cxn modelId="{D39E53DB-19B9-4BD8-A9DF-B18F3BBF8CB4}" type="presParOf" srcId="{C1984FAD-DB24-4A05-89D2-37FF7846BAAA}" destId="{0F9CBEEA-ABA6-488A-A06F-9185A86E93FE}" srcOrd="3" destOrd="0" presId="urn:microsoft.com/office/officeart/2005/8/layout/hierarchy6"/>
    <dgm:cxn modelId="{5EC81CDE-8027-4875-90FC-66B74A5ABAE3}" type="presParOf" srcId="{0F9CBEEA-ABA6-488A-A06F-9185A86E93FE}" destId="{89DF4AEF-69F1-45D3-92B9-2912E6AEBF12}" srcOrd="0" destOrd="0" presId="urn:microsoft.com/office/officeart/2005/8/layout/hierarchy6"/>
    <dgm:cxn modelId="{63C6404A-D93D-4EBB-B578-D4A523AE9971}" type="presParOf" srcId="{C1984FAD-DB24-4A05-89D2-37FF7846BAAA}" destId="{28118126-B524-428A-8C53-7C49C9FB61C6}" srcOrd="4" destOrd="0" presId="urn:microsoft.com/office/officeart/2005/8/layout/hierarchy6"/>
    <dgm:cxn modelId="{FA148309-55FB-4974-ABD5-327ED6D74CF8}" type="presParOf" srcId="{28118126-B524-428A-8C53-7C49C9FB61C6}" destId="{A12519E5-893A-4B36-8247-C80CB6FB434D}" srcOrd="0" destOrd="0" presId="urn:microsoft.com/office/officeart/2005/8/layout/hierarchy6"/>
    <dgm:cxn modelId="{AC3D0D38-DCBD-4FD8-A168-D607A656A09C}" type="presParOf" srcId="{28118126-B524-428A-8C53-7C49C9FB61C6}" destId="{E5F861D7-C8E2-4E08-A68D-EC13356D66D4}" srcOrd="1" destOrd="0" presId="urn:microsoft.com/office/officeart/2005/8/layout/hierarchy6"/>
    <dgm:cxn modelId="{78037A56-FF9C-47DE-BDF3-E364FFF82E14}" type="presParOf" srcId="{C1984FAD-DB24-4A05-89D2-37FF7846BAAA}" destId="{06E3ADE4-2E62-49AD-99A5-979FEB0B19A1}" srcOrd="5" destOrd="0" presId="urn:microsoft.com/office/officeart/2005/8/layout/hierarchy6"/>
    <dgm:cxn modelId="{09F2BEED-1D92-49D7-BB2F-5A1C3E1DD35B}" type="presParOf" srcId="{06E3ADE4-2E62-49AD-99A5-979FEB0B19A1}" destId="{2A8CAAE9-8403-4D97-BCDC-3B8FBDD17057}" srcOrd="0" destOrd="0" presId="urn:microsoft.com/office/officeart/2005/8/layout/hierarchy6"/>
    <dgm:cxn modelId="{8C86B6EB-7676-4E19-A310-A8F9396EE67D}" type="presParOf" srcId="{C1984FAD-DB24-4A05-89D2-37FF7846BAAA}" destId="{8A690B1A-2393-4FA6-8CE7-C799B86FEC3D}" srcOrd="6" destOrd="0" presId="urn:microsoft.com/office/officeart/2005/8/layout/hierarchy6"/>
    <dgm:cxn modelId="{01B55E41-17A4-43A4-A0E6-B74F58EAA57C}" type="presParOf" srcId="{8A690B1A-2393-4FA6-8CE7-C799B86FEC3D}" destId="{04A4B0D7-098F-4D55-AEBA-61FD722C328B}" srcOrd="0" destOrd="0" presId="urn:microsoft.com/office/officeart/2005/8/layout/hierarchy6"/>
    <dgm:cxn modelId="{F45CBB25-C926-4FA2-BC86-440368E895B0}" type="presParOf" srcId="{8A690B1A-2393-4FA6-8CE7-C799B86FEC3D}" destId="{680C58EE-67A6-4E4D-BB53-545C8541470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9D54B-5D31-4114-A12D-C3A654B47AEE}">
      <dsp:nvSpPr>
        <dsp:cNvPr id="0" name=""/>
        <dsp:cNvSpPr/>
      </dsp:nvSpPr>
      <dsp:spPr>
        <a:xfrm rot="4396374">
          <a:off x="193747" y="1255220"/>
          <a:ext cx="2890154" cy="201552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AF5C8-4723-446A-8A29-C522DB41B6BB}">
      <dsp:nvSpPr>
        <dsp:cNvPr id="0" name=""/>
        <dsp:cNvSpPr/>
      </dsp:nvSpPr>
      <dsp:spPr>
        <a:xfrm>
          <a:off x="1276408" y="1518396"/>
          <a:ext cx="72985" cy="7298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9D025-88D7-4601-82A6-A1027560B188}">
      <dsp:nvSpPr>
        <dsp:cNvPr id="0" name=""/>
        <dsp:cNvSpPr/>
      </dsp:nvSpPr>
      <dsp:spPr>
        <a:xfrm>
          <a:off x="1776157" y="1921489"/>
          <a:ext cx="72985" cy="7298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6AE43-4E60-45B0-A21D-2947985A82D1}">
      <dsp:nvSpPr>
        <dsp:cNvPr id="0" name=""/>
        <dsp:cNvSpPr/>
      </dsp:nvSpPr>
      <dsp:spPr>
        <a:xfrm>
          <a:off x="2150693" y="2392882"/>
          <a:ext cx="72985" cy="7298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A0679-9291-4B9E-99CC-83E7BBEC01D8}">
      <dsp:nvSpPr>
        <dsp:cNvPr id="0" name=""/>
        <dsp:cNvSpPr/>
      </dsp:nvSpPr>
      <dsp:spPr>
        <a:xfrm>
          <a:off x="0" y="589003"/>
          <a:ext cx="1362618" cy="53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latin typeface="+mj-lt"/>
            </a:rPr>
            <a:t>Dersine Çalışır</a:t>
          </a:r>
          <a:endParaRPr lang="en-US" sz="1700" kern="1200" dirty="0">
            <a:latin typeface="+mj-lt"/>
          </a:endParaRPr>
        </a:p>
      </dsp:txBody>
      <dsp:txXfrm>
        <a:off x="0" y="589003"/>
        <a:ext cx="1362618" cy="535673"/>
      </dsp:txXfrm>
    </dsp:sp>
    <dsp:sp modelId="{C87D2400-0C7B-4C74-B417-792D4C57FFFD}">
      <dsp:nvSpPr>
        <dsp:cNvPr id="0" name=""/>
        <dsp:cNvSpPr/>
      </dsp:nvSpPr>
      <dsp:spPr>
        <a:xfrm>
          <a:off x="1694065" y="1287052"/>
          <a:ext cx="1988686" cy="53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latin typeface="+mj-lt"/>
            </a:rPr>
            <a:t>Tezini Bitirir</a:t>
          </a:r>
          <a:endParaRPr lang="en-US" sz="1700" kern="1200" dirty="0">
            <a:latin typeface="+mj-lt"/>
          </a:endParaRPr>
        </a:p>
      </dsp:txBody>
      <dsp:txXfrm>
        <a:off x="1694065" y="1287052"/>
        <a:ext cx="1988686" cy="535673"/>
      </dsp:txXfrm>
    </dsp:sp>
    <dsp:sp modelId="{3A0268DB-6605-4674-990B-93F2F8DA14F8}">
      <dsp:nvSpPr>
        <dsp:cNvPr id="0" name=""/>
        <dsp:cNvSpPr/>
      </dsp:nvSpPr>
      <dsp:spPr>
        <a:xfrm>
          <a:off x="0" y="1690146"/>
          <a:ext cx="1583583" cy="53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latin typeface="+mj-lt"/>
            </a:rPr>
            <a:t>Mezun Olur</a:t>
          </a:r>
          <a:endParaRPr lang="en-US" sz="1700" kern="1200" dirty="0">
            <a:latin typeface="+mj-lt"/>
          </a:endParaRPr>
        </a:p>
      </dsp:txBody>
      <dsp:txXfrm>
        <a:off x="0" y="1690146"/>
        <a:ext cx="1583583" cy="535673"/>
      </dsp:txXfrm>
    </dsp:sp>
    <dsp:sp modelId="{7B239D0F-6A56-489E-801B-70E88920F608}">
      <dsp:nvSpPr>
        <dsp:cNvPr id="0" name=""/>
        <dsp:cNvSpPr/>
      </dsp:nvSpPr>
      <dsp:spPr>
        <a:xfrm>
          <a:off x="2467443" y="2161538"/>
          <a:ext cx="1215308" cy="53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latin typeface="+mj-lt"/>
            </a:rPr>
            <a:t>İş Arar</a:t>
          </a:r>
          <a:endParaRPr lang="en-US" sz="1700" kern="1200" dirty="0">
            <a:latin typeface="+mj-lt"/>
          </a:endParaRPr>
        </a:p>
      </dsp:txBody>
      <dsp:txXfrm>
        <a:off x="2467443" y="2161538"/>
        <a:ext cx="1215308" cy="535673"/>
      </dsp:txXfrm>
    </dsp:sp>
    <dsp:sp modelId="{5229460E-91DE-4601-BA07-71A2966909FB}">
      <dsp:nvSpPr>
        <dsp:cNvPr id="0" name=""/>
        <dsp:cNvSpPr/>
      </dsp:nvSpPr>
      <dsp:spPr>
        <a:xfrm>
          <a:off x="1841376" y="3401286"/>
          <a:ext cx="1841376" cy="53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latin typeface="+mj-lt"/>
            </a:rPr>
            <a:t>Bir İşletmede Çalışmaya Başlar</a:t>
          </a:r>
          <a:endParaRPr lang="en-US" sz="1700" kern="1200" dirty="0">
            <a:latin typeface="+mj-lt"/>
          </a:endParaRPr>
        </a:p>
      </dsp:txBody>
      <dsp:txXfrm>
        <a:off x="1841376" y="3401286"/>
        <a:ext cx="1841376" cy="535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9D54B-5D31-4114-A12D-C3A654B47AEE}">
      <dsp:nvSpPr>
        <dsp:cNvPr id="0" name=""/>
        <dsp:cNvSpPr/>
      </dsp:nvSpPr>
      <dsp:spPr>
        <a:xfrm rot="4396374">
          <a:off x="-244731" y="1132136"/>
          <a:ext cx="3243145" cy="226168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47A6B-8297-4645-9A58-62C90D8F480E}">
      <dsp:nvSpPr>
        <dsp:cNvPr id="0" name=""/>
        <dsp:cNvSpPr/>
      </dsp:nvSpPr>
      <dsp:spPr>
        <a:xfrm>
          <a:off x="860648" y="1355323"/>
          <a:ext cx="81899" cy="81899"/>
        </a:xfrm>
        <a:prstGeom prst="ellips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9D025-88D7-4601-82A6-A1027560B188}">
      <dsp:nvSpPr>
        <dsp:cNvPr id="0" name=""/>
        <dsp:cNvSpPr/>
      </dsp:nvSpPr>
      <dsp:spPr>
        <a:xfrm>
          <a:off x="1253240" y="1629950"/>
          <a:ext cx="81899" cy="81899"/>
        </a:xfrm>
        <a:prstGeom prst="ellips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65932-4484-413B-AE9E-62F58BC524CA}">
      <dsp:nvSpPr>
        <dsp:cNvPr id="0" name=""/>
        <dsp:cNvSpPr/>
      </dsp:nvSpPr>
      <dsp:spPr>
        <a:xfrm>
          <a:off x="1583844" y="1950034"/>
          <a:ext cx="81899" cy="81899"/>
        </a:xfrm>
        <a:prstGeom prst="ellips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6AF54-A306-46BC-B635-F29B5CD9D8BF}">
      <dsp:nvSpPr>
        <dsp:cNvPr id="0" name=""/>
        <dsp:cNvSpPr/>
      </dsp:nvSpPr>
      <dsp:spPr>
        <a:xfrm>
          <a:off x="-462142" y="384550"/>
          <a:ext cx="1529042" cy="60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latin typeface="+mj-lt"/>
            </a:rPr>
            <a:t>Tezini Bitirir</a:t>
          </a:r>
          <a:endParaRPr lang="en-US" sz="1700" kern="1200" dirty="0">
            <a:latin typeface="+mj-lt"/>
          </a:endParaRPr>
        </a:p>
      </dsp:txBody>
      <dsp:txXfrm>
        <a:off x="-462142" y="384550"/>
        <a:ext cx="1529042" cy="601097"/>
      </dsp:txXfrm>
    </dsp:sp>
    <dsp:sp modelId="{4617473F-0BCB-4CAB-B74A-D0535B8DBBDD}">
      <dsp:nvSpPr>
        <dsp:cNvPr id="0" name=""/>
        <dsp:cNvSpPr/>
      </dsp:nvSpPr>
      <dsp:spPr>
        <a:xfrm>
          <a:off x="1817959" y="1612776"/>
          <a:ext cx="2314226" cy="60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latin typeface="+mj-lt"/>
            </a:rPr>
            <a:t>Değer Yaratır</a:t>
          </a:r>
          <a:endParaRPr lang="en-US" sz="1700" kern="1200" dirty="0">
            <a:latin typeface="+mj-lt"/>
          </a:endParaRPr>
        </a:p>
      </dsp:txBody>
      <dsp:txXfrm>
        <a:off x="1817959" y="1612776"/>
        <a:ext cx="2314226" cy="601097"/>
      </dsp:txXfrm>
    </dsp:sp>
    <dsp:sp modelId="{3A0268DB-6605-4674-990B-93F2F8DA14F8}">
      <dsp:nvSpPr>
        <dsp:cNvPr id="0" name=""/>
        <dsp:cNvSpPr/>
      </dsp:nvSpPr>
      <dsp:spPr>
        <a:xfrm>
          <a:off x="-630326" y="1612773"/>
          <a:ext cx="1807870" cy="60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latin typeface="+mj-lt"/>
            </a:rPr>
            <a:t>Mezun Olur</a:t>
          </a:r>
          <a:endParaRPr lang="en-US" sz="1700" kern="1200" dirty="0">
            <a:latin typeface="+mj-lt"/>
          </a:endParaRPr>
        </a:p>
      </dsp:txBody>
      <dsp:txXfrm>
        <a:off x="-630326" y="1612773"/>
        <a:ext cx="1807870" cy="601097"/>
      </dsp:txXfrm>
    </dsp:sp>
    <dsp:sp modelId="{134F1FFB-8932-4551-98C8-8EF12277807A}">
      <dsp:nvSpPr>
        <dsp:cNvPr id="0" name=""/>
        <dsp:cNvSpPr/>
      </dsp:nvSpPr>
      <dsp:spPr>
        <a:xfrm>
          <a:off x="1869816" y="2303931"/>
          <a:ext cx="81899" cy="81899"/>
        </a:xfrm>
        <a:prstGeom prst="ellips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C8F89-BFD4-4A1E-BEA1-C11ADF778073}">
      <dsp:nvSpPr>
        <dsp:cNvPr id="0" name=""/>
        <dsp:cNvSpPr/>
      </dsp:nvSpPr>
      <dsp:spPr>
        <a:xfrm>
          <a:off x="344739" y="2201441"/>
          <a:ext cx="1611693" cy="60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latin typeface="+mj-lt"/>
            </a:rPr>
            <a:t>Fark Yaratır</a:t>
          </a:r>
          <a:endParaRPr lang="en-US" sz="1700" kern="1200" dirty="0">
            <a:latin typeface="+mj-lt"/>
          </a:endParaRPr>
        </a:p>
      </dsp:txBody>
      <dsp:txXfrm>
        <a:off x="344739" y="2201441"/>
        <a:ext cx="1611693" cy="601097"/>
      </dsp:txXfrm>
    </dsp:sp>
    <dsp:sp modelId="{21636D6F-016F-4081-B251-1825F2BE4D3A}">
      <dsp:nvSpPr>
        <dsp:cNvPr id="0" name=""/>
        <dsp:cNvSpPr/>
      </dsp:nvSpPr>
      <dsp:spPr>
        <a:xfrm>
          <a:off x="760058" y="964706"/>
          <a:ext cx="2979856" cy="60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latin typeface="+mj-lt"/>
            </a:rPr>
            <a:t>Buluş-</a:t>
          </a:r>
          <a:r>
            <a:rPr lang="tr-TR" sz="1700" kern="1200" dirty="0" err="1" smtClean="0">
              <a:latin typeface="+mj-lt"/>
            </a:rPr>
            <a:t>İnovasyon</a:t>
          </a:r>
          <a:r>
            <a:rPr lang="tr-TR" sz="1700" kern="1200" dirty="0" smtClean="0">
              <a:latin typeface="+mj-lt"/>
            </a:rPr>
            <a:t> Yapar</a:t>
          </a:r>
          <a:endParaRPr lang="en-US" sz="1700" kern="1200" dirty="0">
            <a:latin typeface="+mj-lt"/>
          </a:endParaRPr>
        </a:p>
      </dsp:txBody>
      <dsp:txXfrm>
        <a:off x="760058" y="964706"/>
        <a:ext cx="2979856" cy="601097"/>
      </dsp:txXfrm>
    </dsp:sp>
    <dsp:sp modelId="{ABB1A9ED-251C-4F64-BFBD-C0ECB23452CD}">
      <dsp:nvSpPr>
        <dsp:cNvPr id="0" name=""/>
        <dsp:cNvSpPr/>
      </dsp:nvSpPr>
      <dsp:spPr>
        <a:xfrm>
          <a:off x="2100412" y="2664965"/>
          <a:ext cx="81899" cy="81899"/>
        </a:xfrm>
        <a:prstGeom prst="ellips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C5CE8-4E33-4AFD-8A9D-FE215D803452}">
      <dsp:nvSpPr>
        <dsp:cNvPr id="0" name=""/>
        <dsp:cNvSpPr/>
      </dsp:nvSpPr>
      <dsp:spPr>
        <a:xfrm>
          <a:off x="2429211" y="2317600"/>
          <a:ext cx="1369444" cy="60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latin typeface="+mj-lt"/>
            </a:rPr>
            <a:t>Patent Alır</a:t>
          </a:r>
          <a:endParaRPr lang="en-US" sz="1700" kern="1200" dirty="0">
            <a:latin typeface="+mj-lt"/>
          </a:endParaRPr>
        </a:p>
      </dsp:txBody>
      <dsp:txXfrm>
        <a:off x="2429211" y="2317600"/>
        <a:ext cx="1369444" cy="601097"/>
      </dsp:txXfrm>
    </dsp:sp>
    <dsp:sp modelId="{4535327E-CC03-43A4-88B6-4DB85ADDF699}">
      <dsp:nvSpPr>
        <dsp:cNvPr id="0" name=""/>
        <dsp:cNvSpPr/>
      </dsp:nvSpPr>
      <dsp:spPr>
        <a:xfrm>
          <a:off x="223054" y="3540314"/>
          <a:ext cx="4828427" cy="60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latin typeface="+mj-lt"/>
            </a:rPr>
            <a:t>Patentini Ticarileştirir –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rgbClr val="C00000"/>
              </a:solidFill>
              <a:latin typeface="+mj-lt"/>
            </a:rPr>
            <a:t>Girişimci Olur</a:t>
          </a:r>
          <a:endParaRPr lang="en-US" sz="1700" b="1" kern="1200" dirty="0">
            <a:solidFill>
              <a:srgbClr val="C00000"/>
            </a:solidFill>
            <a:latin typeface="+mj-lt"/>
          </a:endParaRPr>
        </a:p>
      </dsp:txBody>
      <dsp:txXfrm>
        <a:off x="223054" y="3540314"/>
        <a:ext cx="4828427" cy="601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4B0D7-098F-4D55-AEBA-61FD722C328B}">
      <dsp:nvSpPr>
        <dsp:cNvPr id="0" name=""/>
        <dsp:cNvSpPr/>
      </dsp:nvSpPr>
      <dsp:spPr>
        <a:xfrm>
          <a:off x="0" y="3150463"/>
          <a:ext cx="9039378" cy="69296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Calibri" pitchFamily="34" charset="0"/>
              <a:cs typeface="Calibri" pitchFamily="34" charset="0"/>
            </a:rPr>
            <a:t>Bölge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Calibri" pitchFamily="34" charset="0"/>
              <a:cs typeface="Calibri" pitchFamily="34" charset="0"/>
            </a:rPr>
            <a:t>Koordinatörleri</a:t>
          </a:r>
          <a:endParaRPr lang="en-US" sz="1200" b="1" kern="1200" dirty="0">
            <a:latin typeface="Calibri" pitchFamily="34" charset="0"/>
            <a:cs typeface="Calibri" pitchFamily="34" charset="0"/>
          </a:endParaRPr>
        </a:p>
      </dsp:txBody>
      <dsp:txXfrm>
        <a:off x="0" y="3150463"/>
        <a:ext cx="2711813" cy="692960"/>
      </dsp:txXfrm>
    </dsp:sp>
    <dsp:sp modelId="{A12519E5-893A-4B36-8247-C80CB6FB434D}">
      <dsp:nvSpPr>
        <dsp:cNvPr id="0" name=""/>
        <dsp:cNvSpPr/>
      </dsp:nvSpPr>
      <dsp:spPr>
        <a:xfrm>
          <a:off x="0" y="2118284"/>
          <a:ext cx="9039378" cy="69296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Calibri" pitchFamily="34" charset="0"/>
              <a:cs typeface="Calibri" pitchFamily="34" charset="0"/>
            </a:rPr>
            <a:t>Bölgeler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0" y="2118284"/>
        <a:ext cx="2711813" cy="692960"/>
      </dsp:txXfrm>
    </dsp:sp>
    <dsp:sp modelId="{50DE6B12-7BD7-4B19-89F0-8DFC599A40FD}">
      <dsp:nvSpPr>
        <dsp:cNvPr id="0" name=""/>
        <dsp:cNvSpPr/>
      </dsp:nvSpPr>
      <dsp:spPr>
        <a:xfrm>
          <a:off x="0" y="1261656"/>
          <a:ext cx="9039378" cy="69296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latin typeface="Calibri" pitchFamily="34" charset="0"/>
              <a:cs typeface="Calibri" pitchFamily="34" charset="0"/>
            </a:rPr>
            <a:t>EBİLTEM</a:t>
          </a:r>
          <a:endParaRPr lang="en-US" sz="1900" b="1" kern="1200" dirty="0">
            <a:latin typeface="Calibri" pitchFamily="34" charset="0"/>
            <a:cs typeface="Calibri" pitchFamily="34" charset="0"/>
          </a:endParaRPr>
        </a:p>
      </dsp:txBody>
      <dsp:txXfrm>
        <a:off x="0" y="1261656"/>
        <a:ext cx="2711813" cy="692960"/>
      </dsp:txXfrm>
    </dsp:sp>
    <dsp:sp modelId="{EC3D6366-F22A-45B6-8D67-13FFE678F1B0}">
      <dsp:nvSpPr>
        <dsp:cNvPr id="0" name=""/>
        <dsp:cNvSpPr/>
      </dsp:nvSpPr>
      <dsp:spPr>
        <a:xfrm>
          <a:off x="0" y="371387"/>
          <a:ext cx="9039378" cy="69296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Calibri" pitchFamily="34" charset="0"/>
              <a:cs typeface="Calibri" pitchFamily="34" charset="0"/>
            </a:rPr>
            <a:t>TPE Başkanı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0" y="371387"/>
        <a:ext cx="2711813" cy="692960"/>
      </dsp:txXfrm>
    </dsp:sp>
    <dsp:sp modelId="{7C2FFCD8-BA33-4476-A024-6B668F2E6FFD}">
      <dsp:nvSpPr>
        <dsp:cNvPr id="0" name=""/>
        <dsp:cNvSpPr/>
      </dsp:nvSpPr>
      <dsp:spPr>
        <a:xfrm>
          <a:off x="5348529" y="410852"/>
          <a:ext cx="866200" cy="5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latin typeface="Calibri" pitchFamily="34" charset="0"/>
              <a:cs typeface="Calibri" pitchFamily="34" charset="0"/>
            </a:rPr>
            <a:t>Yönlendirme Komitesi Başkanı</a:t>
          </a:r>
          <a:endParaRPr lang="en-US" sz="1100" b="1" kern="1200" dirty="0">
            <a:latin typeface="Calibri" pitchFamily="34" charset="0"/>
            <a:cs typeface="Calibri" pitchFamily="34" charset="0"/>
          </a:endParaRPr>
        </a:p>
      </dsp:txBody>
      <dsp:txXfrm>
        <a:off x="5365442" y="427765"/>
        <a:ext cx="832374" cy="543640"/>
      </dsp:txXfrm>
    </dsp:sp>
    <dsp:sp modelId="{C2A7DAEB-3A54-4847-B902-9ED3AB5E7450}">
      <dsp:nvSpPr>
        <dsp:cNvPr id="0" name=""/>
        <dsp:cNvSpPr/>
      </dsp:nvSpPr>
      <dsp:spPr>
        <a:xfrm>
          <a:off x="5735909" y="988319"/>
          <a:ext cx="91440" cy="327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569"/>
              </a:lnTo>
              <a:lnTo>
                <a:pt x="49292" y="163569"/>
              </a:lnTo>
              <a:lnTo>
                <a:pt x="49292" y="327138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688FA-D0D0-4BF6-8C28-30A81185ABE3}">
      <dsp:nvSpPr>
        <dsp:cNvPr id="0" name=""/>
        <dsp:cNvSpPr/>
      </dsp:nvSpPr>
      <dsp:spPr>
        <a:xfrm>
          <a:off x="5352101" y="1315458"/>
          <a:ext cx="866200" cy="5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latin typeface="Calibri" pitchFamily="34" charset="0"/>
              <a:cs typeface="Calibri" pitchFamily="34" charset="0"/>
            </a:rPr>
            <a:t>Ulusal Koordinatör</a:t>
          </a:r>
          <a:endParaRPr lang="en-US" sz="1100" b="1" kern="1200" dirty="0">
            <a:latin typeface="Calibri" pitchFamily="34" charset="0"/>
            <a:cs typeface="Calibri" pitchFamily="34" charset="0"/>
          </a:endParaRPr>
        </a:p>
      </dsp:txBody>
      <dsp:txXfrm>
        <a:off x="5369014" y="1332371"/>
        <a:ext cx="832374" cy="543640"/>
      </dsp:txXfrm>
    </dsp:sp>
    <dsp:sp modelId="{01622FFB-8ABF-499A-A37E-1E63852BCC75}">
      <dsp:nvSpPr>
        <dsp:cNvPr id="0" name=""/>
        <dsp:cNvSpPr/>
      </dsp:nvSpPr>
      <dsp:spPr>
        <a:xfrm>
          <a:off x="2807259" y="1892925"/>
          <a:ext cx="2977942" cy="347928"/>
        </a:xfrm>
        <a:custGeom>
          <a:avLst/>
          <a:gdLst/>
          <a:ahLst/>
          <a:cxnLst/>
          <a:rect l="0" t="0" r="0" b="0"/>
          <a:pathLst>
            <a:path>
              <a:moveTo>
                <a:pt x="2977942" y="0"/>
              </a:moveTo>
              <a:lnTo>
                <a:pt x="2977942" y="173964"/>
              </a:lnTo>
              <a:lnTo>
                <a:pt x="0" y="173964"/>
              </a:lnTo>
              <a:lnTo>
                <a:pt x="0" y="34792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98033-7868-426C-B90B-EE1B9D36B13C}">
      <dsp:nvSpPr>
        <dsp:cNvPr id="0" name=""/>
        <dsp:cNvSpPr/>
      </dsp:nvSpPr>
      <dsp:spPr>
        <a:xfrm>
          <a:off x="2374159" y="2240853"/>
          <a:ext cx="866200" cy="462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itchFamily="34" charset="0"/>
              <a:cs typeface="Calibri" pitchFamily="34" charset="0"/>
            </a:rPr>
            <a:t>Ege</a:t>
          </a:r>
        </a:p>
      </dsp:txBody>
      <dsp:txXfrm>
        <a:off x="2387709" y="2254403"/>
        <a:ext cx="839100" cy="435546"/>
      </dsp:txXfrm>
    </dsp:sp>
    <dsp:sp modelId="{95A0C91E-3BC8-48D9-81C4-F4BD172CE0FD}">
      <dsp:nvSpPr>
        <dsp:cNvPr id="0" name=""/>
        <dsp:cNvSpPr/>
      </dsp:nvSpPr>
      <dsp:spPr>
        <a:xfrm>
          <a:off x="3743365" y="1892925"/>
          <a:ext cx="2041836" cy="347928"/>
        </a:xfrm>
        <a:custGeom>
          <a:avLst/>
          <a:gdLst/>
          <a:ahLst/>
          <a:cxnLst/>
          <a:rect l="0" t="0" r="0" b="0"/>
          <a:pathLst>
            <a:path>
              <a:moveTo>
                <a:pt x="2041836" y="0"/>
              </a:moveTo>
              <a:lnTo>
                <a:pt x="2041836" y="173964"/>
              </a:lnTo>
              <a:lnTo>
                <a:pt x="0" y="173964"/>
              </a:lnTo>
              <a:lnTo>
                <a:pt x="0" y="34792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7DFD2-29AF-4F24-AB6C-F80D3CB8A2E3}">
      <dsp:nvSpPr>
        <dsp:cNvPr id="0" name=""/>
        <dsp:cNvSpPr/>
      </dsp:nvSpPr>
      <dsp:spPr>
        <a:xfrm>
          <a:off x="3310264" y="2240853"/>
          <a:ext cx="866200" cy="462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Calibri" pitchFamily="34" charset="0"/>
              <a:cs typeface="Calibri" pitchFamily="34" charset="0"/>
            </a:rPr>
            <a:t>Akdeniz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3323814" y="2254403"/>
        <a:ext cx="839100" cy="435546"/>
      </dsp:txXfrm>
    </dsp:sp>
    <dsp:sp modelId="{53FF9A1B-6D14-4BCE-B905-84DFBE7E018E}">
      <dsp:nvSpPr>
        <dsp:cNvPr id="0" name=""/>
        <dsp:cNvSpPr/>
      </dsp:nvSpPr>
      <dsp:spPr>
        <a:xfrm>
          <a:off x="4706764" y="1892925"/>
          <a:ext cx="1078437" cy="347928"/>
        </a:xfrm>
        <a:custGeom>
          <a:avLst/>
          <a:gdLst/>
          <a:ahLst/>
          <a:cxnLst/>
          <a:rect l="0" t="0" r="0" b="0"/>
          <a:pathLst>
            <a:path>
              <a:moveTo>
                <a:pt x="1078437" y="0"/>
              </a:moveTo>
              <a:lnTo>
                <a:pt x="1078437" y="173964"/>
              </a:lnTo>
              <a:lnTo>
                <a:pt x="0" y="173964"/>
              </a:lnTo>
              <a:lnTo>
                <a:pt x="0" y="34792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062E5-8582-45EF-84A1-0610C0BFCE3B}">
      <dsp:nvSpPr>
        <dsp:cNvPr id="0" name=""/>
        <dsp:cNvSpPr/>
      </dsp:nvSpPr>
      <dsp:spPr>
        <a:xfrm>
          <a:off x="4273664" y="2240853"/>
          <a:ext cx="866200" cy="462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Calibri" pitchFamily="34" charset="0"/>
              <a:cs typeface="Calibri" pitchFamily="34" charset="0"/>
            </a:rPr>
            <a:t>Marmara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4287214" y="2254403"/>
        <a:ext cx="839100" cy="435546"/>
      </dsp:txXfrm>
    </dsp:sp>
    <dsp:sp modelId="{FC8D68AF-1E03-4BD7-9720-B82375A21743}">
      <dsp:nvSpPr>
        <dsp:cNvPr id="0" name=""/>
        <dsp:cNvSpPr/>
      </dsp:nvSpPr>
      <dsp:spPr>
        <a:xfrm>
          <a:off x="5673932" y="1892925"/>
          <a:ext cx="111269" cy="347928"/>
        </a:xfrm>
        <a:custGeom>
          <a:avLst/>
          <a:gdLst/>
          <a:ahLst/>
          <a:cxnLst/>
          <a:rect l="0" t="0" r="0" b="0"/>
          <a:pathLst>
            <a:path>
              <a:moveTo>
                <a:pt x="111269" y="0"/>
              </a:moveTo>
              <a:lnTo>
                <a:pt x="111269" y="173964"/>
              </a:lnTo>
              <a:lnTo>
                <a:pt x="0" y="173964"/>
              </a:lnTo>
              <a:lnTo>
                <a:pt x="0" y="34792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BBDB9-AD48-47A1-86C7-348FC0D765C9}">
      <dsp:nvSpPr>
        <dsp:cNvPr id="0" name=""/>
        <dsp:cNvSpPr/>
      </dsp:nvSpPr>
      <dsp:spPr>
        <a:xfrm>
          <a:off x="5240832" y="2240853"/>
          <a:ext cx="866200" cy="462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Calibri" pitchFamily="34" charset="0"/>
              <a:cs typeface="Calibri" pitchFamily="34" charset="0"/>
            </a:rPr>
            <a:t>İç Anadolu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5254382" y="2254403"/>
        <a:ext cx="839100" cy="435546"/>
      </dsp:txXfrm>
    </dsp:sp>
    <dsp:sp modelId="{048474D6-5914-41D0-970E-387E9377063F}">
      <dsp:nvSpPr>
        <dsp:cNvPr id="0" name=""/>
        <dsp:cNvSpPr/>
      </dsp:nvSpPr>
      <dsp:spPr>
        <a:xfrm>
          <a:off x="5785201" y="1892925"/>
          <a:ext cx="880225" cy="355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35"/>
              </a:lnTo>
              <a:lnTo>
                <a:pt x="880225" y="177935"/>
              </a:lnTo>
              <a:lnTo>
                <a:pt x="880225" y="35587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B27E8-E9CD-488D-A0CA-79A6FDED24DB}">
      <dsp:nvSpPr>
        <dsp:cNvPr id="0" name=""/>
        <dsp:cNvSpPr/>
      </dsp:nvSpPr>
      <dsp:spPr>
        <a:xfrm>
          <a:off x="6232327" y="2248795"/>
          <a:ext cx="866200" cy="462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latin typeface="Calibri" pitchFamily="34" charset="0"/>
              <a:cs typeface="Calibri" pitchFamily="34" charset="0"/>
            </a:rPr>
            <a:t>Karadeniz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6245877" y="2262345"/>
        <a:ext cx="839100" cy="435546"/>
      </dsp:txXfrm>
    </dsp:sp>
    <dsp:sp modelId="{26491787-4105-4E13-87C7-A61960F41C26}">
      <dsp:nvSpPr>
        <dsp:cNvPr id="0" name=""/>
        <dsp:cNvSpPr/>
      </dsp:nvSpPr>
      <dsp:spPr>
        <a:xfrm>
          <a:off x="5785201" y="1892925"/>
          <a:ext cx="1848698" cy="347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64"/>
              </a:lnTo>
              <a:lnTo>
                <a:pt x="1848698" y="173964"/>
              </a:lnTo>
              <a:lnTo>
                <a:pt x="1848698" y="34792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F0FC9-419A-47DB-8A8B-75CA962373A4}">
      <dsp:nvSpPr>
        <dsp:cNvPr id="0" name=""/>
        <dsp:cNvSpPr/>
      </dsp:nvSpPr>
      <dsp:spPr>
        <a:xfrm>
          <a:off x="7200799" y="2240853"/>
          <a:ext cx="866200" cy="462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Calibri" pitchFamily="34" charset="0"/>
              <a:cs typeface="Calibri" pitchFamily="34" charset="0"/>
            </a:rPr>
            <a:t>Doğu Anadolu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7214349" y="2254403"/>
        <a:ext cx="839100" cy="435546"/>
      </dsp:txXfrm>
    </dsp:sp>
    <dsp:sp modelId="{3EF7522A-E0B5-4C72-8E12-4A3559016259}">
      <dsp:nvSpPr>
        <dsp:cNvPr id="0" name=""/>
        <dsp:cNvSpPr/>
      </dsp:nvSpPr>
      <dsp:spPr>
        <a:xfrm>
          <a:off x="5785201" y="1892925"/>
          <a:ext cx="2792053" cy="347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64"/>
              </a:lnTo>
              <a:lnTo>
                <a:pt x="2792053" y="173964"/>
              </a:lnTo>
              <a:lnTo>
                <a:pt x="2792053" y="34792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2DBE4-C9AF-4B52-821A-CED2EE86CE6B}">
      <dsp:nvSpPr>
        <dsp:cNvPr id="0" name=""/>
        <dsp:cNvSpPr/>
      </dsp:nvSpPr>
      <dsp:spPr>
        <a:xfrm>
          <a:off x="8144155" y="2240853"/>
          <a:ext cx="866200" cy="462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Calibri" pitchFamily="34" charset="0"/>
              <a:cs typeface="Calibri" pitchFamily="34" charset="0"/>
            </a:rPr>
            <a:t>G. Doğu Anadolu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8157705" y="2254403"/>
        <a:ext cx="839100" cy="435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1569B-D1CA-490B-8DC8-1B2AFB50024D}" type="datetimeFigureOut">
              <a:rPr lang="tr-TR" smtClean="0"/>
              <a:pPr/>
              <a:t>09.05.2012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E078E-3EEE-47D4-B877-5E8C220FFB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69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D3F0F-ACBE-4FC7-831A-4F7F1B2E9F8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BBE62-4B0B-4BB8-B1DB-2FBD687EC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2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BBE62-4B0B-4BB8-B1DB-2FBD687ECD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7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A762BC-4856-4A92-B8D9-432EBEA8C9D5}" type="slidenum">
              <a:rPr lang="tr-TR"/>
              <a:pPr/>
              <a:t>7</a:t>
            </a:fld>
            <a:endParaRPr lang="tr-TR"/>
          </a:p>
        </p:txBody>
      </p:sp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143000" y="746046"/>
            <a:ext cx="4572000" cy="37302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62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1" y="4724956"/>
            <a:ext cx="5021263" cy="45695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BBE62-4B0B-4BB8-B1DB-2FBD687ECDE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7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BBE62-4B0B-4BB8-B1DB-2FBD687ECDE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6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BBE62-4B0B-4BB8-B1DB-2FBD687ECDE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8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BBE62-4B0B-4BB8-B1DB-2FBD687ECDE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2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DFB3-94D5-4918-A51D-83FC6F9770A7}" type="datetimeFigureOut">
              <a:rPr lang="tr-TR" smtClean="0"/>
              <a:pPr/>
              <a:t>09.05.2012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8BA2F-89E3-4E40-956C-24F43BA78A2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DFB3-94D5-4918-A51D-83FC6F9770A7}" type="datetimeFigureOut">
              <a:rPr lang="tr-TR" smtClean="0"/>
              <a:pPr/>
              <a:t>09.05.2012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BA2F-89E3-4E40-956C-24F43BA78A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DFB3-94D5-4918-A51D-83FC6F9770A7}" type="datetimeFigureOut">
              <a:rPr lang="tr-TR" smtClean="0"/>
              <a:pPr/>
              <a:t>09.05.2012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BA2F-89E3-4E40-956C-24F43BA78A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144"/>
            <a:ext cx="8229600" cy="1600200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DFB3-94D5-4918-A51D-83FC6F9770A7}" type="datetimeFigureOut">
              <a:rPr lang="tr-TR" smtClean="0"/>
              <a:pPr/>
              <a:t>09.05.2012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BA2F-89E3-4E40-956C-24F43BA78A2A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İçerik Yer Tutucusu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2906"/>
            <a:ext cx="864096" cy="452622"/>
          </a:xfrm>
          <a:prstGeom prst="rect">
            <a:avLst/>
          </a:prstGeom>
        </p:spPr>
      </p:pic>
      <p:pic>
        <p:nvPicPr>
          <p:cNvPr id="8" name="6 Resim" descr="turkiye-nin-en-ilginc-marka-basvurulari_2422_o.jpg"/>
          <p:cNvPicPr>
            <a:picLocks noChangeAspect="1"/>
          </p:cNvPicPr>
          <p:nvPr userDrawn="1"/>
        </p:nvPicPr>
        <p:blipFill>
          <a:blip r:embed="rId3" cstate="print"/>
          <a:srcRect t="31100" b="31100"/>
          <a:stretch>
            <a:fillRect/>
          </a:stretch>
        </p:blipFill>
        <p:spPr>
          <a:xfrm>
            <a:off x="2267744" y="242906"/>
            <a:ext cx="1666875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DFB3-94D5-4918-A51D-83FC6F9770A7}" type="datetimeFigureOut">
              <a:rPr lang="tr-TR" smtClean="0"/>
              <a:pPr/>
              <a:t>09.05.2012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BA2F-89E3-4E40-956C-24F43BA78A2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DFB3-94D5-4918-A51D-83FC6F9770A7}" type="datetimeFigureOut">
              <a:rPr lang="tr-TR" smtClean="0"/>
              <a:pPr/>
              <a:t>09.05.2012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BA2F-89E3-4E40-956C-24F43BA78A2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DFB3-94D5-4918-A51D-83FC6F9770A7}" type="datetimeFigureOut">
              <a:rPr lang="tr-TR" smtClean="0"/>
              <a:pPr/>
              <a:t>09.05.2012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BA2F-89E3-4E40-956C-24F43BA78A2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DFB3-94D5-4918-A51D-83FC6F9770A7}" type="datetimeFigureOut">
              <a:rPr lang="tr-TR" smtClean="0"/>
              <a:pPr/>
              <a:t>09.05.2012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BA2F-89E3-4E40-956C-24F43BA78A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DFB3-94D5-4918-A51D-83FC6F9770A7}" type="datetimeFigureOut">
              <a:rPr lang="tr-TR" smtClean="0"/>
              <a:pPr/>
              <a:t>09.05.2012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BA2F-89E3-4E40-956C-24F43BA78A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DFB3-94D5-4918-A51D-83FC6F9770A7}" type="datetimeFigureOut">
              <a:rPr lang="tr-TR" smtClean="0"/>
              <a:pPr/>
              <a:t>09.05.2012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BA2F-89E3-4E40-956C-24F43BA78A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DFB3-94D5-4918-A51D-83FC6F9770A7}" type="datetimeFigureOut">
              <a:rPr lang="tr-TR" smtClean="0"/>
              <a:pPr/>
              <a:t>09.05.2012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BA2F-89E3-4E40-956C-24F43BA78A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ege.edu.t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EDBDFB3-94D5-4918-A51D-83FC6F9770A7}" type="datetimeFigureOut">
              <a:rPr lang="tr-TR" smtClean="0"/>
              <a:pPr/>
              <a:t>09.05.2012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F98BA2F-89E3-4E40-956C-24F43BA78A2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1" y="170425"/>
            <a:ext cx="576063" cy="549878"/>
          </a:xfrm>
          <a:prstGeom prst="rect">
            <a:avLst/>
          </a:prstGeom>
        </p:spPr>
      </p:pic>
      <p:pic>
        <p:nvPicPr>
          <p:cNvPr id="10" name="Picture 7" descr="ege_logo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425"/>
            <a:ext cx="670104" cy="67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lgidokuman.tpe.gov.t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fazilet.vardar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3"/>
          <p:cNvSpPr txBox="1">
            <a:spLocks/>
          </p:cNvSpPr>
          <p:nvPr/>
        </p:nvSpPr>
        <p:spPr>
          <a:xfrm>
            <a:off x="857224" y="2060848"/>
            <a:ext cx="7715304" cy="3384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1701800" algn="l"/>
              </a:tabLst>
            </a:pPr>
            <a:r>
              <a:rPr lang="tr-TR" sz="32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32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32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3200" b="1" dirty="0" smtClean="0">
                <a:latin typeface="Calibri" pitchFamily="34" charset="0"/>
                <a:cs typeface="Calibri" pitchFamily="34" charset="0"/>
              </a:rPr>
            </a:br>
            <a:endParaRPr lang="tr-TR" sz="32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tabLst>
                <a:tab pos="1701800" algn="l"/>
              </a:tabLst>
            </a:pPr>
            <a:endParaRPr lang="tr-TR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tabLst>
                <a:tab pos="1701800" algn="l"/>
              </a:tabLst>
            </a:pPr>
            <a:r>
              <a:rPr lang="tr-TR" sz="4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tr-TR" sz="4800" b="1" dirty="0" smtClean="0">
                <a:solidFill>
                  <a:srgbClr val="C00000"/>
                </a:solidFill>
                <a:cs typeface="Calibri" pitchFamily="34" charset="0"/>
              </a:rPr>
              <a:t>ÜNİVERSİTELERDE </a:t>
            </a:r>
          </a:p>
          <a:p>
            <a:pPr>
              <a:lnSpc>
                <a:spcPct val="100000"/>
              </a:lnSpc>
              <a:tabLst>
                <a:tab pos="1701800" algn="l"/>
              </a:tabLst>
            </a:pPr>
            <a:r>
              <a:rPr lang="tr-TR" sz="4800" b="1" dirty="0" smtClean="0">
                <a:solidFill>
                  <a:srgbClr val="C00000"/>
                </a:solidFill>
                <a:cs typeface="Calibri" pitchFamily="34" charset="0"/>
              </a:rPr>
              <a:t>FİKRİ ve SINAİ MÜLKİYET HAKLARI“</a:t>
            </a:r>
          </a:p>
          <a:p>
            <a:pPr>
              <a:lnSpc>
                <a:spcPct val="100000"/>
              </a:lnSpc>
              <a:tabLst>
                <a:tab pos="1701800" algn="l"/>
              </a:tabLst>
            </a:pPr>
            <a:endParaRPr lang="tr-TR" sz="4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tabLst>
                <a:tab pos="1701800" algn="l"/>
              </a:tabLst>
            </a:pPr>
            <a:endParaRPr lang="tr-TR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4714876" y="592933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MDK Toplantısı, 11 Mayıs 2012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28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tr-T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Sınai </a:t>
            </a:r>
            <a:r>
              <a:rPr lang="tr-T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Mülkiyet Hakları;</a:t>
            </a:r>
            <a:endParaRPr lang="tr-T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hangingPunct="0">
              <a:buNone/>
            </a:pPr>
            <a:endParaRPr lang="tr-TR" b="1" dirty="0">
              <a:solidFill>
                <a:schemeClr val="tx1"/>
              </a:solidFill>
              <a:latin typeface="Calibri" pitchFamily="34" charset="0"/>
              <a:ea typeface="DejaVu Sans" pitchFamily="2"/>
              <a:cs typeface="Calibri" pitchFamily="34" charset="0"/>
            </a:endParaRPr>
          </a:p>
          <a:p>
            <a:pPr marL="450850" indent="-4508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</a:pPr>
            <a:r>
              <a:rPr lang="tr-TR" dirty="0">
                <a:solidFill>
                  <a:schemeClr val="tx1"/>
                </a:solidFill>
                <a:cs typeface="Calibri" pitchFamily="34" charset="0"/>
              </a:rPr>
              <a:t>B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uluş ve yenilik sahibi </a:t>
            </a:r>
            <a:r>
              <a:rPr lang="tr-TR" dirty="0">
                <a:solidFill>
                  <a:schemeClr val="tx1"/>
                </a:solidFill>
                <a:cs typeface="Calibri" pitchFamily="34" charset="0"/>
              </a:rPr>
              <a:t>kişilerin ürünü üretme ve satma hakkına belirli bir süre 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sahip olmalarını </a:t>
            </a:r>
            <a:r>
              <a:rPr lang="tr-TR" dirty="0">
                <a:solidFill>
                  <a:schemeClr val="tx1"/>
                </a:solidFill>
                <a:cs typeface="Calibri" pitchFamily="34" charset="0"/>
              </a:rPr>
              <a:t>sağlayan gayri maddi bir hakkın 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tanımıdır. </a:t>
            </a:r>
            <a:r>
              <a:rPr lang="tr-TR" dirty="0">
                <a:solidFill>
                  <a:schemeClr val="tx1"/>
                </a:solidFill>
                <a:cs typeface="Calibri" pitchFamily="34" charset="0"/>
              </a:rPr>
              <a:t>(www.turkpatent.gov.tr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).</a:t>
            </a:r>
            <a:r>
              <a:rPr lang="tr-TR" dirty="0"/>
              <a:t> </a:t>
            </a:r>
            <a:endParaRPr lang="tr-TR" dirty="0" smtClean="0"/>
          </a:p>
          <a:p>
            <a:pPr marL="450850" indent="-4508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Sınai </a:t>
            </a:r>
            <a:r>
              <a:rPr lang="tr-TR" dirty="0">
                <a:solidFill>
                  <a:schemeClr val="tx1"/>
                </a:solidFill>
                <a:cs typeface="Calibri" pitchFamily="34" charset="0"/>
              </a:rPr>
              <a:t>Mülkiyet 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Hakları; </a:t>
            </a:r>
            <a:r>
              <a:rPr lang="tr-TR" dirty="0">
                <a:solidFill>
                  <a:schemeClr val="tx1"/>
                </a:solidFill>
                <a:cs typeface="Calibri" pitchFamily="34" charset="0"/>
              </a:rPr>
              <a:t>patentler ve faydalı modeller, markalar, endüstriyel tasarımlar, coğrafi işaretler ve entegre 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devre topografyalarını </a:t>
            </a:r>
            <a:r>
              <a:rPr lang="tr-TR" dirty="0">
                <a:solidFill>
                  <a:schemeClr val="tx1"/>
                </a:solidFill>
                <a:cs typeface="Calibri" pitchFamily="34" charset="0"/>
              </a:rPr>
              <a:t>kapsamaktadır.</a:t>
            </a:r>
          </a:p>
        </p:txBody>
      </p:sp>
    </p:spTree>
    <p:extLst>
      <p:ext uri="{BB962C8B-B14F-4D97-AF65-F5344CB8AC3E}">
        <p14:creationId xmlns:p14="http://schemas.microsoft.com/office/powerpoint/2010/main" val="2713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8 Metin kutusu"/>
          <p:cNvSpPr txBox="1"/>
          <p:nvPr/>
        </p:nvSpPr>
        <p:spPr>
          <a:xfrm>
            <a:off x="755576" y="292494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908.862</a:t>
            </a:r>
            <a:endParaRPr lang="tr-TR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28 Metin kutusu"/>
          <p:cNvSpPr txBox="1"/>
          <p:nvPr/>
        </p:nvSpPr>
        <p:spPr>
          <a:xfrm>
            <a:off x="262131" y="2461243"/>
            <a:ext cx="840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Tüm Dünyada Tescil edilen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2" name="28 Metin kutusu"/>
          <p:cNvSpPr txBox="1"/>
          <p:nvPr/>
        </p:nvSpPr>
        <p:spPr>
          <a:xfrm>
            <a:off x="7380312" y="6165304"/>
            <a:ext cx="156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Kaynak: WIPO</a:t>
            </a:r>
            <a:endParaRPr lang="tr-TR" i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195736" y="4293096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C00000"/>
                </a:solidFill>
                <a:cs typeface="Calibri" pitchFamily="34" charset="0"/>
              </a:rPr>
              <a:t>Türkiye’de 8.343</a:t>
            </a:r>
          </a:p>
          <a:p>
            <a:pPr algn="ctr"/>
            <a:endParaRPr lang="tr-TR" sz="14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691680" y="932527"/>
            <a:ext cx="581120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2010 Patent Başvuru </a:t>
            </a:r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Sayısı</a:t>
            </a:r>
          </a:p>
          <a:p>
            <a:pPr algn="ctr"/>
            <a:r>
              <a:rPr lang="tr-TR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1.979.133</a:t>
            </a:r>
          </a:p>
        </p:txBody>
      </p:sp>
      <p:sp>
        <p:nvSpPr>
          <p:cNvPr id="8" name="Sol Sağ Yukarı Ok 7"/>
          <p:cNvSpPr/>
          <p:nvPr/>
        </p:nvSpPr>
        <p:spPr>
          <a:xfrm>
            <a:off x="3275133" y="5085184"/>
            <a:ext cx="2376264" cy="897195"/>
          </a:xfrm>
          <a:prstGeom prst="leftRigh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Dikdörtgen 6"/>
          <p:cNvSpPr/>
          <p:nvPr/>
        </p:nvSpPr>
        <p:spPr>
          <a:xfrm>
            <a:off x="2123728" y="5085184"/>
            <a:ext cx="6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Yerli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867421" y="5085184"/>
            <a:ext cx="10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Yabancı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907704" y="5445224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3.250</a:t>
            </a:r>
            <a:endParaRPr lang="tr-TR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795413" y="5517232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5.093</a:t>
            </a:r>
            <a:endParaRPr lang="tr-TR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197165" y="4293096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Türkiye’de 8.343</a:t>
            </a:r>
          </a:p>
          <a:p>
            <a:pPr algn="ctr"/>
            <a:endParaRPr lang="tr-TR" sz="14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itchFamily="34" charset="0"/>
            </a:endParaRPr>
          </a:p>
        </p:txBody>
      </p:sp>
      <p:sp>
        <p:nvSpPr>
          <p:cNvPr id="14" name="Sol Sağ Yukarı Ok 13"/>
          <p:cNvSpPr/>
          <p:nvPr/>
        </p:nvSpPr>
        <p:spPr>
          <a:xfrm>
            <a:off x="3276562" y="5085184"/>
            <a:ext cx="2376264" cy="897195"/>
          </a:xfrm>
          <a:prstGeom prst="leftRigh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Dikdörtgen 14"/>
          <p:cNvSpPr/>
          <p:nvPr/>
        </p:nvSpPr>
        <p:spPr>
          <a:xfrm>
            <a:off x="2125157" y="5085184"/>
            <a:ext cx="6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Yerli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1909133" y="5445224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3.250</a:t>
            </a:r>
            <a:endParaRPr lang="tr-TR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59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55576" y="1052736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Türkiye’de</a:t>
            </a:r>
          </a:p>
          <a:p>
            <a:pPr algn="ctr"/>
            <a:r>
              <a:rPr lang="tr-T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2011 yılı </a:t>
            </a:r>
            <a:r>
              <a:rPr lang="tr-T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Patent Başvuru Sayısı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752109" y="3711377"/>
            <a:ext cx="1288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Yabancı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817510" y="414342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6.154</a:t>
            </a:r>
            <a:endParaRPr lang="tr-TR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219262" y="2919289"/>
            <a:ext cx="453650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10.241</a:t>
            </a:r>
          </a:p>
          <a:p>
            <a:pPr algn="ctr"/>
            <a:endParaRPr lang="tr-TR" sz="14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itchFamily="34" charset="0"/>
            </a:endParaRPr>
          </a:p>
        </p:txBody>
      </p:sp>
      <p:sp>
        <p:nvSpPr>
          <p:cNvPr id="8" name="Sol Sağ Yukarı Ok 7"/>
          <p:cNvSpPr/>
          <p:nvPr/>
        </p:nvSpPr>
        <p:spPr>
          <a:xfrm>
            <a:off x="3298659" y="3711377"/>
            <a:ext cx="2376264" cy="897195"/>
          </a:xfrm>
          <a:prstGeom prst="leftRigh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Dikdörtgen 8"/>
          <p:cNvSpPr/>
          <p:nvPr/>
        </p:nvSpPr>
        <p:spPr>
          <a:xfrm>
            <a:off x="2064346" y="3711377"/>
            <a:ext cx="846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Yerli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931230" y="4071417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4.087</a:t>
            </a:r>
            <a:endParaRPr lang="tr-TR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187624" y="5373216"/>
            <a:ext cx="6997977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cs typeface="Calibri" pitchFamily="34" charset="0"/>
              </a:rPr>
              <a:t>2010 yılına göre %22 artış</a:t>
            </a:r>
          </a:p>
          <a:p>
            <a:pPr algn="ctr"/>
            <a:endParaRPr lang="tr-TR" sz="10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itchFamily="34" charset="0"/>
            </a:endParaRPr>
          </a:p>
        </p:txBody>
      </p:sp>
      <p:sp>
        <p:nvSpPr>
          <p:cNvPr id="12" name="28 Metin kutusu"/>
          <p:cNvSpPr txBox="1"/>
          <p:nvPr/>
        </p:nvSpPr>
        <p:spPr>
          <a:xfrm>
            <a:off x="6300192" y="626925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Kaynak: TPE</a:t>
            </a:r>
            <a:endParaRPr lang="tr-TR" sz="1000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2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992614"/>
              </p:ext>
            </p:extLst>
          </p:nvPr>
        </p:nvGraphicFramePr>
        <p:xfrm>
          <a:off x="251520" y="1007734"/>
          <a:ext cx="878497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28 Metin kutusu"/>
          <p:cNvSpPr txBox="1"/>
          <p:nvPr/>
        </p:nvSpPr>
        <p:spPr>
          <a:xfrm>
            <a:off x="6300192" y="626925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Kaynak: TPE</a:t>
            </a:r>
            <a:endParaRPr lang="tr-TR" sz="1000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1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67744" y="1484784"/>
            <a:ext cx="4896544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sz="3200" dirty="0" smtClean="0"/>
              <a:t>Akademi’nin  Misyonu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8724" y="2969481"/>
            <a:ext cx="3345487" cy="675544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Temel Araştırma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 rot="2909273">
            <a:off x="2756078" y="19908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 rot="18932952">
            <a:off x="5689671" y="20179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788024" y="2968599"/>
            <a:ext cx="3840587" cy="676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Uygulamalı  Araştırma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ağ Ayraç 8"/>
          <p:cNvSpPr/>
          <p:nvPr/>
        </p:nvSpPr>
        <p:spPr>
          <a:xfrm rot="5400000">
            <a:off x="4067944" y="1952837"/>
            <a:ext cx="936105" cy="41044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1766815" y="4449718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Teknoloji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Geliştirme</a:t>
            </a:r>
          </a:p>
          <a:p>
            <a:pPr algn="ctr"/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endParaRPr lang="tr-T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Ürün ve Hizmet Geliştirme</a:t>
            </a:r>
          </a:p>
          <a:p>
            <a:pPr algn="ctr"/>
            <a:r>
              <a:rPr lang="tr-TR" sz="2400" dirty="0" smtClean="0">
                <a:solidFill>
                  <a:srgbClr val="C00000"/>
                </a:solidFill>
                <a:latin typeface="+mj-lt"/>
              </a:rPr>
              <a:t>(Toplumsal Katkı)</a:t>
            </a:r>
            <a:endParaRPr lang="tr-TR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Aşağı Ok 10"/>
          <p:cNvSpPr/>
          <p:nvPr/>
        </p:nvSpPr>
        <p:spPr>
          <a:xfrm>
            <a:off x="4355976" y="4928573"/>
            <a:ext cx="363167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984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2B78A-8150-4454-B885-A6B7967F48A5}" type="slidenum">
              <a:rPr lang="tr-TR" smtClean="0"/>
              <a:pPr eaLnBrk="1" hangingPunct="1"/>
              <a:t>15</a:t>
            </a:fld>
            <a:endParaRPr lang="tr-TR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92696"/>
            <a:ext cx="7354887" cy="864096"/>
          </a:xfrm>
        </p:spPr>
        <p:txBody>
          <a:bodyPr/>
          <a:lstStyle/>
          <a:p>
            <a:pPr eaLnBrk="1" hangingPunct="1"/>
            <a:r>
              <a:rPr lang="tr-TR" sz="3600" b="1" dirty="0" smtClean="0"/>
              <a:t>Ekonomik Yarar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424936" cy="4752528"/>
          </a:xfrm>
        </p:spPr>
        <p:txBody>
          <a:bodyPr>
            <a:noAutofit/>
          </a:bodyPr>
          <a:lstStyle/>
          <a:p>
            <a:pPr eaLnBrk="1" hangingPunct="1">
              <a:spcAft>
                <a:spcPct val="15000"/>
              </a:spcAft>
            </a:pPr>
            <a:r>
              <a:rPr lang="tr-T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1873 James </a:t>
            </a:r>
            <a:r>
              <a:rPr lang="tr-TR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Clerk</a:t>
            </a:r>
            <a:r>
              <a:rPr lang="tr-T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Maxwell</a:t>
            </a:r>
            <a:endParaRPr lang="tr-T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eaLnBrk="1" hangingPunct="1">
              <a:spcAft>
                <a:spcPct val="15000"/>
              </a:spcAft>
              <a:buNone/>
            </a:pPr>
            <a:r>
              <a:rPr lang="tr-TR" sz="2800" dirty="0">
                <a:solidFill>
                  <a:schemeClr val="tx1"/>
                </a:solidFill>
              </a:rPr>
              <a:t>Elektromanyetik Teori</a:t>
            </a:r>
          </a:p>
          <a:p>
            <a:pPr>
              <a:spcAft>
                <a:spcPct val="15000"/>
              </a:spcAft>
            </a:pPr>
            <a:r>
              <a:rPr lang="tr-T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1888 </a:t>
            </a:r>
            <a:r>
              <a:rPr lang="tr-TR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Heinrich</a:t>
            </a:r>
            <a:r>
              <a:rPr lang="tr-T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Hertz</a:t>
            </a:r>
          </a:p>
          <a:p>
            <a:pPr marL="457200" lvl="1" indent="0">
              <a:spcAft>
                <a:spcPct val="15000"/>
              </a:spcAft>
              <a:buNone/>
            </a:pPr>
            <a:r>
              <a:rPr lang="tr-TR" sz="2800" dirty="0">
                <a:solidFill>
                  <a:schemeClr val="tx1"/>
                </a:solidFill>
              </a:rPr>
              <a:t>Elektromanyetik Teorinin Deneysel Kanıtlanması</a:t>
            </a:r>
          </a:p>
          <a:p>
            <a:pPr>
              <a:spcAft>
                <a:spcPct val="15000"/>
              </a:spcAft>
            </a:pPr>
            <a:r>
              <a:rPr lang="tr-T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1901 </a:t>
            </a:r>
            <a:r>
              <a:rPr lang="tr-TR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Guglielmo</a:t>
            </a:r>
            <a:r>
              <a:rPr lang="tr-T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Marconi</a:t>
            </a:r>
            <a:endParaRPr lang="tr-T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eaLnBrk="1" hangingPunct="1">
              <a:spcAft>
                <a:spcPct val="15000"/>
              </a:spcAft>
              <a:buNone/>
            </a:pPr>
            <a:r>
              <a:rPr lang="tr-TR" sz="2800" dirty="0">
                <a:solidFill>
                  <a:schemeClr val="tx1"/>
                </a:solidFill>
              </a:rPr>
              <a:t>Radyo (Telsiz) </a:t>
            </a:r>
            <a:r>
              <a:rPr lang="tr-TR" sz="2800" dirty="0" smtClean="0">
                <a:solidFill>
                  <a:schemeClr val="tx1"/>
                </a:solidFill>
              </a:rPr>
              <a:t>Haberleşme</a:t>
            </a:r>
          </a:p>
          <a:p>
            <a:pPr marL="0" indent="0" algn="r">
              <a:spcAft>
                <a:spcPct val="15000"/>
              </a:spcAft>
              <a:buNone/>
            </a:pP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 – Mobil Telefonlar</a:t>
            </a:r>
          </a:p>
        </p:txBody>
      </p:sp>
      <p:sp>
        <p:nvSpPr>
          <p:cNvPr id="13318" name="Veri Yer Tutucusu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2F0F65-E9D4-49AB-802A-088FA88BF443}" type="datetime1">
              <a:rPr lang="tr-TR" smtClean="0"/>
              <a:pPr eaLnBrk="1" hangingPunct="1"/>
              <a:t>09.05.2012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9546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b="1" dirty="0" smtClean="0">
                <a:solidFill>
                  <a:schemeClr val="tx1"/>
                </a:solidFill>
              </a:rPr>
              <a:t>Bilimsel Çalışmalara Katkı</a:t>
            </a:r>
            <a:endParaRPr lang="tr-TR" b="1" dirty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i="1" dirty="0">
                <a:solidFill>
                  <a:schemeClr val="tx1"/>
                </a:solidFill>
              </a:rPr>
              <a:t>Bilimin en son durumuna katkıda bulunacak konulara </a:t>
            </a:r>
            <a:r>
              <a:rPr lang="tr-TR" i="1" dirty="0" smtClean="0">
                <a:solidFill>
                  <a:schemeClr val="tx1"/>
                </a:solidFill>
              </a:rPr>
              <a:t>yönelme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i="1" dirty="0">
                <a:solidFill>
                  <a:schemeClr val="tx1"/>
                </a:solidFill>
              </a:rPr>
              <a:t>Tekrarları </a:t>
            </a:r>
            <a:r>
              <a:rPr lang="tr-TR" i="1" dirty="0" smtClean="0">
                <a:solidFill>
                  <a:schemeClr val="tx1"/>
                </a:solidFill>
              </a:rPr>
              <a:t>önleme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i="1" dirty="0" smtClean="0">
                <a:solidFill>
                  <a:schemeClr val="tx1"/>
                </a:solidFill>
              </a:rPr>
              <a:t>Üçüncü </a:t>
            </a:r>
            <a:r>
              <a:rPr lang="tr-TR" i="1" dirty="0">
                <a:solidFill>
                  <a:schemeClr val="tx1"/>
                </a:solidFill>
              </a:rPr>
              <a:t>şahıslarla ortak çalışmalarda hakların </a:t>
            </a:r>
            <a:r>
              <a:rPr lang="tr-TR" i="1" dirty="0" smtClean="0">
                <a:solidFill>
                  <a:schemeClr val="tx1"/>
                </a:solidFill>
              </a:rPr>
              <a:t>korunması ve avantaj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i="1" dirty="0" smtClean="0">
                <a:solidFill>
                  <a:schemeClr val="tx1"/>
                </a:solidFill>
              </a:rPr>
              <a:t>Eğitim kalitesi ve Mezunların iş bulabilirliğine katkı</a:t>
            </a:r>
            <a:endParaRPr lang="tr-TR" i="1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b="1" dirty="0" err="1">
                <a:solidFill>
                  <a:schemeClr val="tx1"/>
                </a:solidFill>
              </a:rPr>
              <a:t>İ</a:t>
            </a:r>
            <a:r>
              <a:rPr lang="tr-TR" b="1" dirty="0" err="1" smtClean="0">
                <a:solidFill>
                  <a:schemeClr val="tx1"/>
                </a:solidFill>
              </a:rPr>
              <a:t>novasyona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>
                <a:solidFill>
                  <a:schemeClr val="tx1"/>
                </a:solidFill>
              </a:rPr>
              <a:t>Dönüştürme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i="1" dirty="0">
                <a:solidFill>
                  <a:schemeClr val="tx1"/>
                </a:solidFill>
              </a:rPr>
              <a:t>Ulusal değer yaratma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i="1" dirty="0" smtClean="0">
                <a:solidFill>
                  <a:schemeClr val="tx1"/>
                </a:solidFill>
              </a:rPr>
              <a:t>Yeni yatırımlar ve istihdam</a:t>
            </a:r>
            <a:endParaRPr lang="tr-TR" i="1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b="1" dirty="0">
                <a:solidFill>
                  <a:schemeClr val="tx1"/>
                </a:solidFill>
              </a:rPr>
              <a:t>Lisanslama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i="1" dirty="0">
                <a:solidFill>
                  <a:schemeClr val="tx1"/>
                </a:solidFill>
              </a:rPr>
              <a:t>Üniversiteye tanınırlık ve kaynak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i="1" dirty="0" smtClean="0">
                <a:solidFill>
                  <a:schemeClr val="tx1"/>
                </a:solidFill>
              </a:rPr>
              <a:t>Üniversitede girişimci  bakış açısının yaygınlaşması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i="1" dirty="0" smtClean="0">
                <a:solidFill>
                  <a:schemeClr val="tx1"/>
                </a:solidFill>
              </a:rPr>
              <a:t>Ortak çalışma fırsatları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i="1" dirty="0" smtClean="0">
                <a:solidFill>
                  <a:schemeClr val="tx1"/>
                </a:solidFill>
              </a:rPr>
              <a:t>Ar-</a:t>
            </a:r>
            <a:r>
              <a:rPr lang="tr-TR" i="1" dirty="0" err="1" smtClean="0">
                <a:solidFill>
                  <a:schemeClr val="tx1"/>
                </a:solidFill>
              </a:rPr>
              <a:t>Ge</a:t>
            </a:r>
            <a:r>
              <a:rPr lang="tr-TR" i="1" dirty="0" smtClean="0">
                <a:solidFill>
                  <a:schemeClr val="tx1"/>
                </a:solidFill>
              </a:rPr>
              <a:t> çalışmalarında kaliteye katkı (patent taramaları ile yeni konulara kaynak ayrılması ve son bilgilerle donanmış deneyim)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i="1" dirty="0" smtClean="0">
                <a:solidFill>
                  <a:schemeClr val="tx1"/>
                </a:solidFill>
              </a:rPr>
              <a:t>Öğrenci </a:t>
            </a:r>
            <a:r>
              <a:rPr lang="tr-TR" i="1" dirty="0">
                <a:solidFill>
                  <a:schemeClr val="tx1"/>
                </a:solidFill>
              </a:rPr>
              <a:t>ve öğretim elemanlarına yeni iş alanları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SzPct val="152000"/>
            </a:pPr>
            <a:endParaRPr lang="de-AT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95537" y="908720"/>
            <a:ext cx="8640959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34" charset="2"/>
                <a:cs typeface="DejaVu Sans" pitchFamily="34" charset="2"/>
              </a:rPr>
              <a:t>Sınai Mülkiyet Haklarımızı </a:t>
            </a:r>
            <a:r>
              <a:rPr lang="tr-T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34" charset="2"/>
                <a:cs typeface="DejaVu Sans" pitchFamily="34" charset="2"/>
              </a:rPr>
              <a:t>Neden Kullanmalıyız</a:t>
            </a:r>
            <a:r>
              <a:rPr lang="tr-T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34" charset="2"/>
                <a:cs typeface="DejaVu Sans" pitchFamily="34" charset="2"/>
              </a:rPr>
              <a:t>?</a:t>
            </a:r>
            <a:endParaRPr lang="tr-T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34" charset="2"/>
              <a:cs typeface="DejaVu Sans" pitchFamily="3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68221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6" t="31682" r="15124" b="30905"/>
          <a:stretch/>
        </p:blipFill>
        <p:spPr bwMode="auto">
          <a:xfrm>
            <a:off x="1619672" y="3212622"/>
            <a:ext cx="5688633" cy="270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42836" y="249813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TPE Bilgi ve Doküman Birimleri Haritası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564062" y="5917341"/>
            <a:ext cx="792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TPE Bilgi ve Doküman Birimleri </a:t>
            </a:r>
            <a:r>
              <a:rPr lang="tr-TR" b="1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Portalı</a:t>
            </a:r>
            <a:endParaRPr lang="tr-TR" b="1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hlinkClick r:id="rId3"/>
              </a:rPr>
              <a:t>http://bilgidokuman.tpe.gov.tr</a:t>
            </a:r>
            <a:r>
              <a:rPr lang="tr-TR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endParaRPr lang="tr-TR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0073" y="789041"/>
            <a:ext cx="85464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r-TR" sz="40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Calibri" pitchFamily="34" charset="0"/>
              </a:rPr>
              <a:t>Ege Üniversitesi’nde SMH</a:t>
            </a:r>
            <a:endParaRPr lang="tr-TR" sz="4000" b="1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2436" y="1535613"/>
            <a:ext cx="872413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lvl="1" indent="-1730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TPE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Bilgi ve Doküman Birimi </a:t>
            </a:r>
            <a:r>
              <a:rPr lang="tr-TR" sz="2000" dirty="0" smtClean="0">
                <a:solidFill>
                  <a:srgbClr val="C00000"/>
                </a:solidFill>
                <a:latin typeface="Century Gothic" pitchFamily="34" charset="0"/>
                <a:cs typeface="Calibri" pitchFamily="34" charset="0"/>
              </a:rPr>
              <a:t>1999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yılında kuruldu.</a:t>
            </a:r>
          </a:p>
          <a:p>
            <a:pPr marL="177800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None/>
            </a:pPr>
            <a:r>
              <a:rPr lang="tr-T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(Patent-Faydalı Model-Endüstriyel Tasarım-Marka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)</a:t>
            </a:r>
          </a:p>
          <a:p>
            <a:pPr marL="173038" lvl="1" indent="-1730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tr-T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 (Başlıklar)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0" y="1700808"/>
            <a:ext cx="48700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 err="1">
                <a:latin typeface="+mj-lt"/>
              </a:rPr>
              <a:t>Boğaziçi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Üniversitesi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Adnan Menderes </a:t>
            </a:r>
            <a:r>
              <a:rPr lang="en-US" sz="1400" dirty="0" err="1">
                <a:latin typeface="+mj-lt"/>
              </a:rPr>
              <a:t>Üniversitesi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>
                <a:latin typeface="+mj-lt"/>
              </a:rPr>
              <a:t>Ankara </a:t>
            </a:r>
            <a:r>
              <a:rPr lang="en-US" sz="1400" b="1" dirty="0" err="1" smtClean="0">
                <a:latin typeface="+mj-lt"/>
              </a:rPr>
              <a:t>Üniversitesi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Atatürk </a:t>
            </a:r>
            <a:r>
              <a:rPr lang="en-US" sz="1400" dirty="0" err="1">
                <a:latin typeface="+mj-lt"/>
              </a:rPr>
              <a:t>Üniversitesi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Erzincan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Hukuk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Fakültesi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 err="1">
                <a:latin typeface="+mj-lt"/>
              </a:rPr>
              <a:t>Bahçeşehir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Üniversitesi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 err="1">
                <a:latin typeface="+mj-lt"/>
              </a:rPr>
              <a:t>Dokuz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Eylül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Üniversitesi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 err="1">
                <a:latin typeface="+mj-lt"/>
              </a:rPr>
              <a:t>Dumlupınar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Üniversitesi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Ege </a:t>
            </a:r>
            <a:r>
              <a:rPr lang="en-US" sz="1400" dirty="0" err="1">
                <a:latin typeface="+mj-lt"/>
              </a:rPr>
              <a:t>Üniversitesi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EBİLTEM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 err="1">
                <a:latin typeface="+mj-lt"/>
              </a:rPr>
              <a:t>Eskişehir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Anadolu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Üniversitesi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 err="1">
                <a:latin typeface="+mj-lt"/>
              </a:rPr>
              <a:t>Eskişehir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Osmangazi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Üniversitesi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 err="1">
                <a:latin typeface="+mj-lt"/>
              </a:rPr>
              <a:t>Fırat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Üniversitesi</a:t>
            </a:r>
            <a:endParaRPr lang="tr-TR" sz="1400" b="1" dirty="0" smtClean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 err="1" smtClean="0">
                <a:latin typeface="+mj-lt"/>
              </a:rPr>
              <a:t>Fırat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Teknokent-Teknoloji</a:t>
            </a:r>
            <a:r>
              <a:rPr lang="en-US" sz="1400" dirty="0">
                <a:latin typeface="+mj-lt"/>
              </a:rPr>
              <a:t> Geliştirme </a:t>
            </a:r>
            <a:r>
              <a:rPr lang="en-US" sz="1400" dirty="0" err="1">
                <a:latin typeface="+mj-lt"/>
              </a:rPr>
              <a:t>Bölgesi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A.Ş</a:t>
            </a:r>
            <a:r>
              <a:rPr lang="en-US" sz="1400" dirty="0">
                <a:latin typeface="+mj-lt"/>
              </a:rPr>
              <a:t>. </a:t>
            </a: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 err="1">
                <a:latin typeface="+mj-lt"/>
              </a:rPr>
              <a:t>Gazi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Üniversitesi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 err="1">
                <a:latin typeface="+mj-lt"/>
              </a:rPr>
              <a:t>Gümüşhane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Üniversitesi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 err="1">
                <a:latin typeface="+mj-lt"/>
              </a:rPr>
              <a:t>Hacettepe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Üniversitesi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Teknokent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İstanbul </a:t>
            </a:r>
            <a:r>
              <a:rPr lang="en-US" sz="1400" dirty="0" err="1">
                <a:latin typeface="+mj-lt"/>
              </a:rPr>
              <a:t>Teknik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Üniversitesi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>
                <a:latin typeface="+mj-lt"/>
              </a:rPr>
              <a:t>İstanbul </a:t>
            </a:r>
            <a:r>
              <a:rPr lang="en-US" sz="1400" b="1" dirty="0" err="1">
                <a:latin typeface="+mj-lt"/>
              </a:rPr>
              <a:t>Üniversitesi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İşletme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Fakültesi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İzmir </a:t>
            </a:r>
            <a:r>
              <a:rPr lang="en-US" sz="1400" dirty="0" err="1">
                <a:latin typeface="+mj-lt"/>
              </a:rPr>
              <a:t>Yüksek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Teknoloji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Enstitüsü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Rek</a:t>
            </a:r>
            <a:r>
              <a:rPr lang="en-US" sz="1400" dirty="0">
                <a:latin typeface="+mj-lt"/>
              </a:rPr>
              <a:t>. </a:t>
            </a: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 err="1">
                <a:latin typeface="+mj-lt"/>
              </a:rPr>
              <a:t>Ondokuzmayıs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Üniversitesi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 err="1">
                <a:latin typeface="+mj-lt"/>
              </a:rPr>
              <a:t>Sakarya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Üniversitesi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Tekmer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>
                <a:latin typeface="+mj-lt"/>
              </a:rPr>
              <a:t>Süleyman </a:t>
            </a:r>
            <a:r>
              <a:rPr lang="en-US" sz="1400" b="1" dirty="0" err="1">
                <a:latin typeface="+mj-lt"/>
              </a:rPr>
              <a:t>Demirel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Üniversitesi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Tekmer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Yıldız </a:t>
            </a:r>
            <a:r>
              <a:rPr lang="en-US" sz="1400" dirty="0" err="1">
                <a:latin typeface="+mj-lt"/>
              </a:rPr>
              <a:t>Teknik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Üniversitesi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 err="1">
                <a:latin typeface="+mj-lt"/>
              </a:rPr>
              <a:t>Çukurova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Üniversitesi</a:t>
            </a:r>
            <a:endParaRPr lang="en-US" sz="1400" b="1" dirty="0">
              <a:latin typeface="+mj-lt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8" name="Dikdörtgen 7"/>
          <p:cNvSpPr/>
          <p:nvPr/>
        </p:nvSpPr>
        <p:spPr>
          <a:xfrm>
            <a:off x="359791" y="69269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TPE Bilgi ve Doküman Birimleri</a:t>
            </a:r>
          </a:p>
          <a:p>
            <a:pPr algn="ctr"/>
            <a:r>
              <a:rPr lang="tr-TR" sz="28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Üniversiteler (23) /</a:t>
            </a:r>
            <a:r>
              <a:rPr lang="tr-TR" sz="28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Sanayi ve Ticaret Odaları (23)</a:t>
            </a:r>
            <a:endParaRPr lang="tr-TR" sz="2800" dirty="0" smtClean="0">
              <a:solidFill>
                <a:srgbClr val="0070C0"/>
              </a:solidFill>
            </a:endParaRPr>
          </a:p>
          <a:p>
            <a:pPr algn="ctr"/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4" name="Metin kutusu 2"/>
          <p:cNvSpPr txBox="1"/>
          <p:nvPr/>
        </p:nvSpPr>
        <p:spPr>
          <a:xfrm>
            <a:off x="4716016" y="1628800"/>
            <a:ext cx="41764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 err="1">
                <a:latin typeface="+mj-lt"/>
              </a:rPr>
              <a:t>Afyonkarahisar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Ticaret</a:t>
            </a:r>
            <a:r>
              <a:rPr lang="en-US" sz="1400" b="1" dirty="0">
                <a:latin typeface="+mj-lt"/>
              </a:rPr>
              <a:t> ve Sanayi </a:t>
            </a:r>
            <a:r>
              <a:rPr lang="en-US" sz="1400" b="1" dirty="0" smtClean="0">
                <a:latin typeface="+mj-lt"/>
              </a:rPr>
              <a:t>Odası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OSTİM Organize Sanayi </a:t>
            </a:r>
            <a:r>
              <a:rPr lang="en-US" sz="1400" dirty="0" err="1">
                <a:latin typeface="+mj-lt"/>
              </a:rPr>
              <a:t>Bölge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Müdürlüğü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>
                <a:latin typeface="+mj-lt"/>
              </a:rPr>
              <a:t>Antalya </a:t>
            </a:r>
            <a:r>
              <a:rPr lang="en-US" sz="1400" b="1" dirty="0" err="1">
                <a:latin typeface="+mj-lt"/>
              </a:rPr>
              <a:t>Ticaret</a:t>
            </a:r>
            <a:r>
              <a:rPr lang="en-US" sz="1400" b="1" dirty="0">
                <a:latin typeface="+mj-lt"/>
              </a:rPr>
              <a:t> ve Sanayi </a:t>
            </a:r>
            <a:r>
              <a:rPr lang="en-US" sz="1400" b="1" dirty="0" smtClean="0">
                <a:latin typeface="+mj-lt"/>
              </a:rPr>
              <a:t>Odası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 err="1">
                <a:latin typeface="+mj-lt"/>
              </a:rPr>
              <a:t>Balıkesir</a:t>
            </a:r>
            <a:r>
              <a:rPr lang="en-US" sz="1400" dirty="0">
                <a:latin typeface="+mj-lt"/>
              </a:rPr>
              <a:t> Sanayi </a:t>
            </a:r>
            <a:r>
              <a:rPr lang="en-US" sz="1400" dirty="0" smtClean="0">
                <a:latin typeface="+mj-lt"/>
              </a:rPr>
              <a:t>Odası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>
                <a:latin typeface="+mj-lt"/>
              </a:rPr>
              <a:t>Bursa </a:t>
            </a:r>
            <a:r>
              <a:rPr lang="en-US" sz="1400" b="1" dirty="0" err="1">
                <a:latin typeface="+mj-lt"/>
              </a:rPr>
              <a:t>Ticaret</a:t>
            </a:r>
            <a:r>
              <a:rPr lang="en-US" sz="1400" b="1" dirty="0">
                <a:latin typeface="+mj-lt"/>
              </a:rPr>
              <a:t> ve Sanayi </a:t>
            </a:r>
            <a:r>
              <a:rPr lang="en-US" sz="1400" b="1" dirty="0" smtClean="0">
                <a:latin typeface="+mj-lt"/>
              </a:rPr>
              <a:t>Odası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 err="1">
                <a:latin typeface="+mj-lt"/>
              </a:rPr>
              <a:t>Çanakkale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Ticaret</a:t>
            </a:r>
            <a:r>
              <a:rPr lang="en-US" sz="1400" dirty="0">
                <a:latin typeface="+mj-lt"/>
              </a:rPr>
              <a:t> ve Sanayi </a:t>
            </a:r>
            <a:r>
              <a:rPr lang="en-US" sz="1400" dirty="0" smtClean="0">
                <a:latin typeface="+mj-lt"/>
              </a:rPr>
              <a:t>Odası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>
                <a:latin typeface="+mj-lt"/>
              </a:rPr>
              <a:t>Edirne </a:t>
            </a:r>
            <a:r>
              <a:rPr lang="en-US" sz="1400" b="1" dirty="0" err="1">
                <a:latin typeface="+mj-lt"/>
              </a:rPr>
              <a:t>Ticaret</a:t>
            </a:r>
            <a:r>
              <a:rPr lang="en-US" sz="1400" b="1" dirty="0">
                <a:latin typeface="+mj-lt"/>
              </a:rPr>
              <a:t> ve Sanayi </a:t>
            </a:r>
            <a:r>
              <a:rPr lang="en-US" sz="1400" b="1" dirty="0" smtClean="0">
                <a:latin typeface="+mj-lt"/>
              </a:rPr>
              <a:t>Odası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 err="1">
                <a:latin typeface="+mj-lt"/>
              </a:rPr>
              <a:t>Eskişehir</a:t>
            </a:r>
            <a:r>
              <a:rPr lang="en-US" sz="1400" dirty="0">
                <a:latin typeface="+mj-lt"/>
              </a:rPr>
              <a:t> Sanayi </a:t>
            </a:r>
            <a:r>
              <a:rPr lang="en-US" sz="1400" dirty="0" smtClean="0">
                <a:latin typeface="+mj-lt"/>
              </a:rPr>
              <a:t>Odası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>
                <a:latin typeface="+mj-lt"/>
              </a:rPr>
              <a:t>Gaziantep Sanayi </a:t>
            </a:r>
            <a:r>
              <a:rPr lang="en-US" sz="1400" b="1" dirty="0" smtClean="0">
                <a:latin typeface="+mj-lt"/>
              </a:rPr>
              <a:t>Odası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 err="1">
                <a:latin typeface="+mj-lt"/>
              </a:rPr>
              <a:t>Giresun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Ticaret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ve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Sanayi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Odası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>
                <a:latin typeface="+mj-lt"/>
              </a:rPr>
              <a:t>Mersin </a:t>
            </a:r>
            <a:r>
              <a:rPr lang="en-US" sz="1400" b="1" dirty="0" err="1">
                <a:latin typeface="+mj-lt"/>
              </a:rPr>
              <a:t>Ticaret</a:t>
            </a:r>
            <a:r>
              <a:rPr lang="en-US" sz="1400" b="1" dirty="0">
                <a:latin typeface="+mj-lt"/>
              </a:rPr>
              <a:t> ve Sanayi </a:t>
            </a:r>
            <a:r>
              <a:rPr lang="en-US" sz="1400" b="1" dirty="0" smtClean="0">
                <a:latin typeface="+mj-lt"/>
              </a:rPr>
              <a:t>Odası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İstanbul Sanayi </a:t>
            </a:r>
            <a:r>
              <a:rPr lang="en-US" sz="1400" dirty="0" smtClean="0">
                <a:latin typeface="+mj-lt"/>
              </a:rPr>
              <a:t>Odası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>
                <a:latin typeface="+mj-lt"/>
              </a:rPr>
              <a:t>Ege </a:t>
            </a:r>
            <a:r>
              <a:rPr lang="en-US" sz="1400" b="1" dirty="0" err="1">
                <a:latin typeface="+mj-lt"/>
              </a:rPr>
              <a:t>Bölgesi</a:t>
            </a:r>
            <a:r>
              <a:rPr lang="en-US" sz="1400" b="1" dirty="0">
                <a:latin typeface="+mj-lt"/>
              </a:rPr>
              <a:t> Sanayi </a:t>
            </a:r>
            <a:r>
              <a:rPr lang="en-US" sz="1400" b="1" dirty="0" smtClean="0">
                <a:latin typeface="+mj-lt"/>
              </a:rPr>
              <a:t>Odası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Kayseri </a:t>
            </a:r>
            <a:r>
              <a:rPr lang="en-US" sz="1400" dirty="0" err="1">
                <a:latin typeface="+mj-lt"/>
              </a:rPr>
              <a:t>Ticaret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Odası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 err="1">
                <a:latin typeface="+mj-lt"/>
              </a:rPr>
              <a:t>Kocaeli</a:t>
            </a:r>
            <a:r>
              <a:rPr lang="en-US" sz="1400" b="1" dirty="0">
                <a:latin typeface="+mj-lt"/>
              </a:rPr>
              <a:t> Sanayi </a:t>
            </a:r>
            <a:r>
              <a:rPr lang="en-US" sz="1400" b="1" dirty="0" smtClean="0">
                <a:latin typeface="+mj-lt"/>
              </a:rPr>
              <a:t>Odası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Konya Sanayi </a:t>
            </a:r>
            <a:r>
              <a:rPr lang="en-US" sz="1400" dirty="0" smtClean="0">
                <a:latin typeface="+mj-lt"/>
              </a:rPr>
              <a:t>Odası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>
                <a:latin typeface="+mj-lt"/>
              </a:rPr>
              <a:t>Malatya </a:t>
            </a:r>
            <a:r>
              <a:rPr lang="en-US" sz="1400" b="1" dirty="0" err="1">
                <a:latin typeface="+mj-lt"/>
              </a:rPr>
              <a:t>Ticaret</a:t>
            </a:r>
            <a:r>
              <a:rPr lang="en-US" sz="1400" b="1" dirty="0">
                <a:latin typeface="+mj-lt"/>
              </a:rPr>
              <a:t> ve Sanayi </a:t>
            </a:r>
            <a:r>
              <a:rPr lang="en-US" sz="1400" b="1" dirty="0" smtClean="0">
                <a:latin typeface="+mj-lt"/>
              </a:rPr>
              <a:t>Odası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 err="1">
                <a:latin typeface="+mj-lt"/>
              </a:rPr>
              <a:t>Nevşehir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Ticaret</a:t>
            </a:r>
            <a:r>
              <a:rPr lang="en-US" sz="1400" dirty="0">
                <a:latin typeface="+mj-lt"/>
              </a:rPr>
              <a:t> ve Sanayi </a:t>
            </a:r>
            <a:r>
              <a:rPr lang="en-US" sz="1400" dirty="0" smtClean="0">
                <a:latin typeface="+mj-lt"/>
              </a:rPr>
              <a:t>Odası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 err="1">
                <a:latin typeface="+mj-lt"/>
              </a:rPr>
              <a:t>Sakarya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Ticaret</a:t>
            </a:r>
            <a:r>
              <a:rPr lang="en-US" sz="1400" b="1" dirty="0">
                <a:latin typeface="+mj-lt"/>
              </a:rPr>
              <a:t> ve Sanayi </a:t>
            </a:r>
            <a:r>
              <a:rPr lang="en-US" sz="1400" b="1" dirty="0" smtClean="0">
                <a:latin typeface="+mj-lt"/>
              </a:rPr>
              <a:t>Odası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Trabzon </a:t>
            </a:r>
            <a:r>
              <a:rPr lang="en-US" sz="1400" dirty="0" err="1">
                <a:latin typeface="+mj-lt"/>
              </a:rPr>
              <a:t>Ticaret</a:t>
            </a:r>
            <a:r>
              <a:rPr lang="en-US" sz="1400" dirty="0">
                <a:latin typeface="+mj-lt"/>
              </a:rPr>
              <a:t> ve Sanayi </a:t>
            </a:r>
            <a:r>
              <a:rPr lang="en-US" sz="1400" dirty="0" smtClean="0">
                <a:latin typeface="+mj-lt"/>
              </a:rPr>
              <a:t>Odası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 err="1">
                <a:latin typeface="+mj-lt"/>
              </a:rPr>
              <a:t>Şanlıurfa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Ticaret</a:t>
            </a:r>
            <a:r>
              <a:rPr lang="en-US" sz="1400" b="1" dirty="0">
                <a:latin typeface="+mj-lt"/>
              </a:rPr>
              <a:t> ve Sanayi </a:t>
            </a:r>
            <a:r>
              <a:rPr lang="en-US" sz="1400" b="1" dirty="0" smtClean="0">
                <a:latin typeface="+mj-lt"/>
              </a:rPr>
              <a:t>Odası</a:t>
            </a:r>
            <a:endParaRPr lang="en-US" sz="1400" b="1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 err="1">
                <a:latin typeface="+mj-lt"/>
              </a:rPr>
              <a:t>Uşak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Ticaret</a:t>
            </a:r>
            <a:r>
              <a:rPr lang="en-US" sz="1400" dirty="0">
                <a:latin typeface="+mj-lt"/>
              </a:rPr>
              <a:t> ve Sanayi </a:t>
            </a:r>
            <a:r>
              <a:rPr lang="en-US" sz="1400" dirty="0" smtClean="0">
                <a:latin typeface="+mj-lt"/>
              </a:rPr>
              <a:t>Odası</a:t>
            </a:r>
            <a:endParaRPr lang="en-US" sz="1400" dirty="0">
              <a:latin typeface="+mj-lt"/>
            </a:endParaRPr>
          </a:p>
          <a:p>
            <a:pPr marL="285750" indent="-285750" fontAlgn="b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b="1" dirty="0">
                <a:latin typeface="+mj-lt"/>
              </a:rPr>
              <a:t>Van </a:t>
            </a:r>
            <a:r>
              <a:rPr lang="en-US" sz="1400" b="1" dirty="0" err="1">
                <a:latin typeface="+mj-lt"/>
              </a:rPr>
              <a:t>Ticaret</a:t>
            </a:r>
            <a:r>
              <a:rPr lang="en-US" sz="1400" b="1" dirty="0">
                <a:latin typeface="+mj-lt"/>
              </a:rPr>
              <a:t> ve Sanayi </a:t>
            </a:r>
            <a:r>
              <a:rPr lang="en-US" sz="1400" b="1" dirty="0" smtClean="0">
                <a:latin typeface="+mj-lt"/>
              </a:rPr>
              <a:t>Odası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9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11560" y="1850870"/>
            <a:ext cx="7920880" cy="47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lvl="1" indent="-1730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TPE 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Bilgi ve Doküman </a:t>
            </a:r>
            <a:r>
              <a:rPr lang="tr-TR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Birimleri’nin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 </a:t>
            </a:r>
            <a:r>
              <a:rPr lang="tr-TR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yeniden yapılandırılmalarına ve etkinliklerinin arttırılmasına 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yönelik </a:t>
            </a:r>
            <a:r>
              <a:rPr lang="tr-TR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çalışmalar </a:t>
            </a:r>
            <a:r>
              <a:rPr lang="tr-TR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(</a:t>
            </a:r>
            <a:r>
              <a:rPr lang="tr-TR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Reorienting</a:t>
            </a:r>
            <a:r>
              <a:rPr lang="tr-T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 Patent Information </a:t>
            </a:r>
            <a:r>
              <a:rPr lang="tr-TR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Centers</a:t>
            </a:r>
            <a:r>
              <a:rPr lang="tr-T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)</a:t>
            </a:r>
          </a:p>
          <a:p>
            <a:pPr marL="173038" lvl="1" indent="-1730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tr-TR" sz="26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Calibri" pitchFamily="34" charset="0"/>
            </a:endParaRPr>
          </a:p>
          <a:p>
            <a:pPr marL="173038" lvl="1" indent="-1730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EPO Pilot Projesi – Kasım 2010 - </a:t>
            </a:r>
            <a:r>
              <a:rPr lang="tr-TR" sz="2600" dirty="0" smtClean="0">
                <a:solidFill>
                  <a:srgbClr val="C00000"/>
                </a:solidFill>
                <a:latin typeface="Century Gothic" pitchFamily="34" charset="0"/>
                <a:cs typeface="Calibri" pitchFamily="34" charset="0"/>
              </a:rPr>
              <a:t>Türkiye Temsilciliği</a:t>
            </a:r>
          </a:p>
          <a:p>
            <a:pPr marL="0" lvl="1" indent="0" algn="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None/>
            </a:pPr>
            <a:r>
              <a:rPr lang="tr-TR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Calibri" pitchFamily="34" charset="0"/>
              </a:rPr>
              <a:t> </a:t>
            </a:r>
            <a:r>
              <a:rPr lang="tr-TR" b="1" i="1" dirty="0" smtClean="0">
                <a:solidFill>
                  <a:srgbClr val="C00000"/>
                </a:solidFill>
                <a:latin typeface="Century Gothic" pitchFamily="34" charset="0"/>
                <a:cs typeface="Calibri" pitchFamily="34" charset="0"/>
              </a:rPr>
              <a:t>«EBİLTEM Patent Araştırmaları Ofisi»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buFont typeface="Wingdings" pitchFamily="2" charset="2"/>
              <a:buNone/>
            </a:pPr>
            <a:endParaRPr lang="tr-TR" sz="3600" dirty="0">
              <a:solidFill>
                <a:schemeClr val="tx1">
                  <a:lumMod val="85000"/>
                  <a:lumOff val="15000"/>
                </a:schemeClr>
              </a:solidFill>
              <a:latin typeface="Century Gothic (Başlıklar)"/>
              <a:cs typeface="Calibri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7158" y="1142984"/>
            <a:ext cx="85464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r-TR" sz="40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Calibri" pitchFamily="34" charset="0"/>
              </a:rPr>
              <a:t>Ege Üniversitesi’nde SMH -2</a:t>
            </a:r>
            <a:endParaRPr lang="tr-TR" sz="4000" b="1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429552" cy="785818"/>
          </a:xfrm>
        </p:spPr>
        <p:txBody>
          <a:bodyPr/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 Yüzyıl Yönelimleri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714488"/>
            <a:ext cx="8579296" cy="4738848"/>
          </a:xfrm>
        </p:spPr>
        <p:txBody>
          <a:bodyPr>
            <a:normAutofit fontScale="62500" lnSpcReduction="20000"/>
          </a:bodyPr>
          <a:lstStyle/>
          <a:p>
            <a:pPr marL="273050" indent="-2730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49000"/>
              <a:tabLst>
                <a:tab pos="2730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500" dirty="0" smtClean="0">
                <a:solidFill>
                  <a:schemeClr val="tx1"/>
                </a:solidFill>
              </a:rPr>
              <a:t>Ekonomik  rekabet giderek artmakta,</a:t>
            </a:r>
          </a:p>
          <a:p>
            <a:pPr marL="273050" indent="-2730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49000"/>
              <a:tabLst>
                <a:tab pos="2730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500" dirty="0" smtClean="0">
                <a:solidFill>
                  <a:schemeClr val="tx1"/>
                </a:solidFill>
              </a:rPr>
              <a:t>Bilgi odaklı global ekonomiler öne çıkmakta, </a:t>
            </a:r>
          </a:p>
          <a:p>
            <a:pPr marL="273050" indent="-2730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49000"/>
              <a:tabLst>
                <a:tab pos="2730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500" dirty="0" smtClean="0">
                <a:solidFill>
                  <a:schemeClr val="tx1"/>
                </a:solidFill>
              </a:rPr>
              <a:t>Toplumun temel yaklaşımlarında ve değer yargılarında köklü değişimler gözlenmekte,</a:t>
            </a:r>
          </a:p>
          <a:p>
            <a:pPr marL="273050" indent="-2730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49000"/>
              <a:tabLst>
                <a:tab pos="2730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500" b="1" i="1" dirty="0" smtClean="0">
                <a:solidFill>
                  <a:schemeClr val="tx1"/>
                </a:solidFill>
              </a:rPr>
              <a:t>Akademik kuruluşların</a:t>
            </a:r>
            <a:r>
              <a:rPr lang="tr-TR" sz="3500" dirty="0" smtClean="0">
                <a:solidFill>
                  <a:schemeClr val="tx1"/>
                </a:solidFill>
              </a:rPr>
              <a:t>, </a:t>
            </a:r>
          </a:p>
          <a:p>
            <a:pPr marL="1257300" lvl="2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49000"/>
              <a:buFont typeface="Courier New" pitchFamily="49" charset="0"/>
              <a:buChar char="o"/>
            </a:pPr>
            <a:r>
              <a:rPr lang="tr-TR" sz="3500" dirty="0" smtClean="0">
                <a:solidFill>
                  <a:schemeClr val="tx1"/>
                </a:solidFill>
              </a:rPr>
              <a:t>Eğitim, </a:t>
            </a:r>
          </a:p>
          <a:p>
            <a:pPr marL="1257300" lvl="2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49000"/>
              <a:buFont typeface="Courier New" pitchFamily="49" charset="0"/>
              <a:buChar char="o"/>
            </a:pPr>
            <a:r>
              <a:rPr lang="tr-TR" sz="3500" dirty="0" smtClean="0">
                <a:solidFill>
                  <a:schemeClr val="tx1"/>
                </a:solidFill>
              </a:rPr>
              <a:t>Bilimsel ve teknolojik araştırma,</a:t>
            </a:r>
          </a:p>
          <a:p>
            <a:pPr marL="1257300" lvl="2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49000"/>
              <a:buFont typeface="Courier New" pitchFamily="49" charset="0"/>
              <a:buChar char="o"/>
            </a:pPr>
            <a:r>
              <a:rPr lang="tr-TR" sz="3500" dirty="0" err="1" smtClean="0">
                <a:solidFill>
                  <a:schemeClr val="tx1"/>
                </a:solidFill>
              </a:rPr>
              <a:t>Sosyo</a:t>
            </a:r>
            <a:r>
              <a:rPr lang="tr-TR" sz="3500" dirty="0" smtClean="0">
                <a:solidFill>
                  <a:schemeClr val="tx1"/>
                </a:solidFill>
              </a:rPr>
              <a:t>-ekonomik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3500" dirty="0" smtClean="0">
                <a:solidFill>
                  <a:schemeClr val="tx1"/>
                </a:solidFill>
              </a:rPr>
              <a:t>açılardan rolleri, katkıları ve etkileri ciddi boyutlarda değişmekte…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3278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158" y="1556792"/>
            <a:ext cx="8532434" cy="421484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tr-TR" sz="2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Kapsamlı Patent Araştırmaları</a:t>
            </a:r>
          </a:p>
          <a:p>
            <a:pPr marL="725488" indent="-3635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tr-TR" sz="2200" i="1" dirty="0" smtClean="0">
                <a:solidFill>
                  <a:srgbClr val="C00000"/>
                </a:solidFill>
                <a:cs typeface="Calibri" pitchFamily="34" charset="0"/>
              </a:rPr>
              <a:t> </a:t>
            </a:r>
            <a:r>
              <a:rPr lang="tr-TR" sz="2200" b="1" i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Yenilik </a:t>
            </a:r>
            <a:r>
              <a:rPr lang="tr-TR" sz="2200" b="1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Araştırmaları 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(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Novelty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searches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) </a:t>
            </a:r>
            <a:endParaRPr lang="tr-TR" sz="2200" i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  <a:p>
            <a:pPr marL="725488" indent="-3635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tr-TR" sz="2200" b="1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Teknik </a:t>
            </a:r>
            <a:r>
              <a:rPr lang="tr-TR" sz="2200" b="1" i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Problem </a:t>
            </a:r>
            <a:r>
              <a:rPr lang="tr-TR" sz="2200" b="1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Çözümü 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(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Searches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for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solutions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for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a 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technical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problem) </a:t>
            </a:r>
            <a:endParaRPr lang="tr-TR" sz="2200" i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  <a:p>
            <a:pPr marL="725488" indent="-3635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tr-TR" sz="2200" b="1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Faaliyet Serbestliği Araştırması 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(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Infringement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/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freedom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to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tr-TR" sz="2200" i="1" dirty="0" err="1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operate</a:t>
            </a:r>
            <a:r>
              <a:rPr lang="tr-TR" sz="2200" i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searches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)</a:t>
            </a:r>
            <a:endParaRPr lang="tr-TR" sz="2200" i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  <a:p>
            <a:pPr marL="725488" indent="-3635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tr-TR" sz="2200" b="1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Rakip Araştırmaları 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(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Competitor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searches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)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tr-T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İstatistiksel Patent Analizleri</a:t>
            </a:r>
          </a:p>
          <a:p>
            <a:pPr marL="725488" indent="-3635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tr-TR" sz="2200" b="1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Teknolojik Trend Analizi 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(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Analyses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of 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technical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trends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)</a:t>
            </a:r>
          </a:p>
          <a:p>
            <a:pPr marL="725488" indent="-3635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tr-TR" sz="2200" b="1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Rakip Faaliyet Analizi 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(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Analyses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of 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competitors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' 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activities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)</a:t>
            </a:r>
          </a:p>
          <a:p>
            <a:pPr marL="0" lv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tr-T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Patent İzleme Hizmetleri</a:t>
            </a:r>
          </a:p>
          <a:p>
            <a:pPr marL="725488" indent="-3635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tr-TR" sz="2200" b="1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Teknoloji İzleme 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(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Technology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watch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)</a:t>
            </a:r>
          </a:p>
          <a:p>
            <a:pPr marL="725488" indent="-3635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tr-TR" sz="2200" b="1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Rakip İzleme 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(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Competitor's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tr-TR" sz="2200" i="1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watch</a:t>
            </a:r>
            <a:r>
              <a:rPr lang="tr-TR" sz="22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endParaRPr lang="tr-TR" sz="1900" b="1" i="1" dirty="0" smtClean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  <a:p>
            <a:pPr marL="457200" lvl="1" indent="0"/>
            <a:endParaRPr lang="tr-TR" sz="2100" b="1" i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33037" y="1643050"/>
            <a:ext cx="8781518" cy="6007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0" y="908720"/>
            <a:ext cx="9144000" cy="542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Calibri" pitchFamily="34" charset="0"/>
              </a:rPr>
              <a:t>EBİLTEM Patent Araştırmaları Ofisi Hizmetleri</a:t>
            </a:r>
          </a:p>
        </p:txBody>
      </p:sp>
      <p:grpSp>
        <p:nvGrpSpPr>
          <p:cNvPr id="13" name="Grup 13"/>
          <p:cNvGrpSpPr/>
          <p:nvPr/>
        </p:nvGrpSpPr>
        <p:grpSpPr>
          <a:xfrm>
            <a:off x="3514680" y="5949280"/>
            <a:ext cx="2857520" cy="830997"/>
            <a:chOff x="1050423" y="2484608"/>
            <a:chExt cx="2513465" cy="1074057"/>
          </a:xfrm>
        </p:grpSpPr>
        <p:pic>
          <p:nvPicPr>
            <p:cNvPr id="14" name="Resi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423" y="2634251"/>
              <a:ext cx="1589497" cy="794749"/>
            </a:xfrm>
            <a:prstGeom prst="rect">
              <a:avLst/>
            </a:prstGeom>
          </p:spPr>
        </p:pic>
        <p:sp>
          <p:nvSpPr>
            <p:cNvPr id="15" name="Dikdörtgen 3"/>
            <p:cNvSpPr/>
            <p:nvPr/>
          </p:nvSpPr>
          <p:spPr>
            <a:xfrm>
              <a:off x="2627784" y="2484608"/>
              <a:ext cx="936104" cy="10740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tr-TR" sz="1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Global </a:t>
              </a:r>
            </a:p>
            <a:p>
              <a:r>
                <a:rPr lang="tr-TR" sz="1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Patent </a:t>
              </a:r>
            </a:p>
            <a:p>
              <a:r>
                <a:rPr lang="tr-TR" sz="1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Index</a:t>
              </a:r>
              <a:endParaRPr lang="tr-TR" sz="1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6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6055854"/>
            <a:ext cx="2489417" cy="613506"/>
          </a:xfrm>
          <a:prstGeom prst="rect">
            <a:avLst/>
          </a:prstGeom>
        </p:spPr>
      </p:pic>
      <p:pic>
        <p:nvPicPr>
          <p:cNvPr id="17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70" y="4857760"/>
            <a:ext cx="2500330" cy="614606"/>
          </a:xfrm>
          <a:prstGeom prst="rect">
            <a:avLst/>
          </a:prstGeom>
        </p:spPr>
      </p:pic>
      <p:pic>
        <p:nvPicPr>
          <p:cNvPr id="18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5615661"/>
            <a:ext cx="1749188" cy="1045485"/>
          </a:xfrm>
          <a:prstGeom prst="rect">
            <a:avLst/>
          </a:prstGeom>
        </p:spPr>
      </p:pic>
      <p:pic>
        <p:nvPicPr>
          <p:cNvPr id="19" name="Resi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12" y="4000504"/>
            <a:ext cx="1857388" cy="70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72955" y="1556792"/>
            <a:ext cx="869153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tabLst>
                <a:tab pos="1701800" algn="l"/>
              </a:tabLst>
            </a:pPr>
            <a:r>
              <a:rPr lang="tr-TR" sz="3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Calibri" pitchFamily="34" charset="0"/>
              </a:rPr>
              <a:t>“</a:t>
            </a:r>
            <a:r>
              <a:rPr lang="tr-TR" sz="36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Calibri" pitchFamily="34" charset="0"/>
              </a:rPr>
              <a:t>ÜNİVERSİTELERDE</a:t>
            </a:r>
          </a:p>
          <a:p>
            <a:pPr algn="ctr">
              <a:lnSpc>
                <a:spcPct val="100000"/>
              </a:lnSpc>
              <a:tabLst>
                <a:tab pos="1701800" algn="l"/>
              </a:tabLst>
            </a:pPr>
            <a:r>
              <a:rPr lang="tr-TR" sz="36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Calibri" pitchFamily="34" charset="0"/>
              </a:rPr>
              <a:t>SINAİ MÜLKİYET HAKLARI (SMH) BİLGİSİNİN YAYGINLAŞTIRILMASI</a:t>
            </a:r>
            <a:r>
              <a:rPr lang="tr-TR" sz="3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Calibri" pitchFamily="34" charset="0"/>
              </a:rPr>
              <a:t>“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1701800" algn="l"/>
              </a:tabLst>
            </a:pPr>
            <a:r>
              <a:rPr lang="tr-TR" sz="3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Calibri" pitchFamily="34" charset="0"/>
              </a:rPr>
              <a:t>Projesi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1701800" algn="l"/>
              </a:tabLst>
            </a:pPr>
            <a:r>
              <a:rPr lang="tr-TR" sz="3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Calibri" pitchFamily="34" charset="0"/>
              </a:rPr>
              <a:t>Ulusal Koordinatörlük </a:t>
            </a:r>
            <a:r>
              <a:rPr lang="tr-TR" sz="3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Calibri" pitchFamily="34" charset="0"/>
                <a:sym typeface="Wingdings" pitchFamily="2" charset="2"/>
              </a:rPr>
              <a:t></a:t>
            </a:r>
            <a:r>
              <a:rPr lang="tr-TR" sz="3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Calibri" pitchFamily="34" charset="0"/>
              </a:rPr>
              <a:t> EBİLTEM</a:t>
            </a:r>
          </a:p>
        </p:txBody>
      </p:sp>
      <p:sp>
        <p:nvSpPr>
          <p:cNvPr id="3" name="2 Metin kutusu"/>
          <p:cNvSpPr txBox="1"/>
          <p:nvPr/>
        </p:nvSpPr>
        <p:spPr>
          <a:xfrm>
            <a:off x="666400" y="5127411"/>
            <a:ext cx="793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C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Calibri" pitchFamily="34" charset="0"/>
              </a:rPr>
              <a:t>Birinci Dönem:  Eylül 2011 – Haziran 2012</a:t>
            </a:r>
            <a:endParaRPr lang="tr-TR" sz="3200" dirty="0">
              <a:solidFill>
                <a:srgbClr val="C0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1008112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ÜNİVERSİTELERDE SINAİ MÜLKİYET (SMH) BİLGİSİNİN YAYGINLAŞTIRILMASI” çalışmaları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301608" cy="4968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tr-TR" sz="1600" b="1" dirty="0">
                <a:solidFill>
                  <a:srgbClr val="C00000"/>
                </a:solidFill>
              </a:rPr>
              <a:t>21 Şubat 2008 -  </a:t>
            </a:r>
            <a:r>
              <a:rPr lang="tr-TR" sz="1600" b="1" dirty="0" smtClean="0">
                <a:solidFill>
                  <a:srgbClr val="C00000"/>
                </a:solidFill>
              </a:rPr>
              <a:t>İstanbul  </a:t>
            </a:r>
            <a:endParaRPr lang="tr-TR" sz="1600" b="1" dirty="0">
              <a:solidFill>
                <a:srgbClr val="C00000"/>
              </a:solidFill>
            </a:endParaRPr>
          </a:p>
          <a:p>
            <a:pPr marL="0" indent="0" algn="r">
              <a:spcBef>
                <a:spcPct val="30000"/>
              </a:spcBef>
              <a:buNone/>
            </a:pPr>
            <a:r>
              <a:rPr lang="tr-T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Avrupa Patent Ofisi (EPO)  tarafından düzenlenen Türkiye’deki </a:t>
            </a:r>
            <a:r>
              <a:rPr lang="tr-TR" sz="1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Çalıştay</a:t>
            </a:r>
            <a:endParaRPr lang="tr-TR" sz="16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r>
              <a:rPr lang="tr-TR" sz="1600" b="1" dirty="0">
                <a:solidFill>
                  <a:srgbClr val="C00000"/>
                </a:solidFill>
              </a:rPr>
              <a:t>2-3 Aralık 2008 – Lahey, Hollanda </a:t>
            </a:r>
          </a:p>
          <a:p>
            <a:pPr lvl="1" algn="r">
              <a:spcBef>
                <a:spcPct val="3000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European</a:t>
            </a:r>
            <a:r>
              <a:rPr lang="tr-T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Patent Office (EPO) Konferansı, </a:t>
            </a:r>
          </a:p>
          <a:p>
            <a:pPr lvl="1" algn="r">
              <a:spcBef>
                <a:spcPct val="3000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Hazırlanmış Taslak Ülke Planı’na yönelik görüşlerin iletilmesi,</a:t>
            </a:r>
          </a:p>
          <a:p>
            <a:pPr lvl="1" algn="r">
              <a:spcBef>
                <a:spcPct val="3000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Oluşturulan ülke planının genel oturumda </a:t>
            </a:r>
            <a:r>
              <a:rPr lang="tr-T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Türkiye adına sunulması,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tr-TR" sz="1600" b="1" dirty="0" smtClean="0">
                <a:solidFill>
                  <a:srgbClr val="C00000"/>
                </a:solidFill>
              </a:rPr>
              <a:t>12 </a:t>
            </a:r>
            <a:r>
              <a:rPr lang="tr-TR" sz="1600" b="1" dirty="0">
                <a:solidFill>
                  <a:srgbClr val="C00000"/>
                </a:solidFill>
              </a:rPr>
              <a:t>Mart 2009 – </a:t>
            </a:r>
            <a:r>
              <a:rPr lang="tr-TR" sz="1600" b="1" dirty="0" smtClean="0">
                <a:solidFill>
                  <a:srgbClr val="C00000"/>
                </a:solidFill>
              </a:rPr>
              <a:t>Ankara</a:t>
            </a:r>
            <a:endParaRPr lang="tr-TR" sz="1600" b="1" dirty="0">
              <a:solidFill>
                <a:srgbClr val="C00000"/>
              </a:solidFill>
            </a:endParaRPr>
          </a:p>
          <a:p>
            <a:pPr marL="0" indent="0" algn="r">
              <a:spcBef>
                <a:spcPct val="30000"/>
              </a:spcBef>
              <a:buNone/>
            </a:pPr>
            <a:r>
              <a:rPr lang="tr-TR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«Ulusal Teknoloji ve </a:t>
            </a:r>
            <a:r>
              <a:rPr lang="tr-T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İnovasyon </a:t>
            </a:r>
            <a:r>
              <a:rPr lang="tr-TR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Kapasitesinin Geliştirilmesi  Modeller Bilgi Paylaşım Programı Yaygınlaştırma </a:t>
            </a:r>
            <a:r>
              <a:rPr lang="tr-T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Semineri»</a:t>
            </a:r>
            <a:r>
              <a:rPr lang="tr-T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16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30000"/>
              </a:spcBef>
              <a:buNone/>
            </a:pPr>
            <a:r>
              <a:rPr lang="tr-TR" sz="1600" b="1" dirty="0" smtClean="0">
                <a:solidFill>
                  <a:srgbClr val="C00000"/>
                </a:solidFill>
              </a:rPr>
              <a:t>10 </a:t>
            </a:r>
            <a:r>
              <a:rPr lang="tr-TR" sz="1600" b="1" dirty="0">
                <a:solidFill>
                  <a:srgbClr val="C00000"/>
                </a:solidFill>
              </a:rPr>
              <a:t>Aralık </a:t>
            </a:r>
            <a:r>
              <a:rPr lang="tr-TR" sz="1600" b="1" dirty="0" smtClean="0">
                <a:solidFill>
                  <a:srgbClr val="C00000"/>
                </a:solidFill>
              </a:rPr>
              <a:t>2009 - Izmir</a:t>
            </a:r>
            <a:endParaRPr lang="tr-TR" sz="1600" b="1" dirty="0">
              <a:solidFill>
                <a:srgbClr val="C00000"/>
              </a:solidFill>
            </a:endParaRPr>
          </a:p>
          <a:p>
            <a:pPr marL="0" indent="0" algn="r">
              <a:spcBef>
                <a:spcPct val="30000"/>
              </a:spcBef>
              <a:buNone/>
            </a:pPr>
            <a:r>
              <a:rPr lang="tr-TR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Avrupa Patent Ofisi işbirliği içinde «Eğitmenlerin Eğitimi» etkinliği düzenlenmesi 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tr-TR" sz="1600" b="1" dirty="0">
                <a:solidFill>
                  <a:srgbClr val="C00000"/>
                </a:solidFill>
              </a:rPr>
              <a:t>2-3 Eylül 2010 – Belgrad</a:t>
            </a:r>
          </a:p>
          <a:p>
            <a:pPr marL="0" indent="0" algn="r">
              <a:spcBef>
                <a:spcPct val="30000"/>
              </a:spcBef>
              <a:buNone/>
            </a:pPr>
            <a:r>
              <a:rPr lang="tr-T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Avrupa Patent Ofisi(EPO) «Üniversitelerde Fikri Mülkiyet hakları» semineri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tr-TR" sz="1600" b="1" dirty="0" smtClean="0">
                <a:solidFill>
                  <a:srgbClr val="C00000"/>
                </a:solidFill>
              </a:rPr>
              <a:t>Mart 2011</a:t>
            </a:r>
          </a:p>
          <a:p>
            <a:pPr marL="0" indent="0" algn="r">
              <a:spcBef>
                <a:spcPct val="30000"/>
              </a:spcBef>
              <a:buNone/>
            </a:pPr>
            <a:r>
              <a:rPr lang="tr-TR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Avrupa Patent Ofisi üyesi devletlerin ulusal patent ofisleri ve bölgesel patent bilgi merkezlerinin birleşimiyle ortaya çıkan PATLIB Patent Kütüphanesi (</a:t>
            </a:r>
            <a:r>
              <a:rPr lang="tr-TR" sz="1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PATent</a:t>
            </a:r>
            <a:r>
              <a:rPr lang="tr-TR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LIBrary</a:t>
            </a:r>
            <a:r>
              <a:rPr lang="tr-TR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ağı kapsamında «Patent Bilgi ve Dokümantasyon  Merkezlerinin Yeniden </a:t>
            </a:r>
            <a:r>
              <a:rPr lang="tr-T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Yapılandırılması» </a:t>
            </a:r>
            <a:r>
              <a:rPr lang="tr-TR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Pilot Projesi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tr-TR" sz="1600" b="1" dirty="0" smtClean="0">
                <a:solidFill>
                  <a:srgbClr val="C00000"/>
                </a:solidFill>
              </a:rPr>
              <a:t>10 Mart </a:t>
            </a:r>
            <a:r>
              <a:rPr lang="tr-TR" sz="1600" b="1" dirty="0">
                <a:solidFill>
                  <a:srgbClr val="C00000"/>
                </a:solidFill>
              </a:rPr>
              <a:t>2011</a:t>
            </a:r>
          </a:p>
          <a:p>
            <a:pPr marL="0" indent="0" algn="r">
              <a:spcBef>
                <a:spcPct val="30000"/>
              </a:spcBef>
              <a:buNone/>
            </a:pPr>
            <a:r>
              <a:rPr lang="tr-T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«Üniversitelerde Sınai Mülkiyet (SMH) Bilgisinin Yaygınlaştırılması –  IPR Road </a:t>
            </a:r>
            <a:r>
              <a:rPr lang="tr-TR" sz="1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Map</a:t>
            </a:r>
            <a:r>
              <a:rPr lang="tr-T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 projesi </a:t>
            </a:r>
          </a:p>
          <a:p>
            <a:pPr>
              <a:spcBef>
                <a:spcPct val="30000"/>
              </a:spcBef>
              <a:buNone/>
            </a:pPr>
            <a:endParaRPr lang="tr-TR" sz="1800" b="0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71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76644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  <a:tabLst>
                <a:tab pos="803275" algn="l"/>
              </a:tabLst>
            </a:pPr>
            <a:r>
              <a:rPr lang="tr-TR" sz="2000" b="1" dirty="0">
                <a:solidFill>
                  <a:srgbClr val="C00000"/>
                </a:solidFill>
                <a:cs typeface="Calibri" pitchFamily="34" charset="0"/>
              </a:rPr>
              <a:t>M0: 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	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Yönlendirme Komitesi Oluşturulması ve Çalışması   </a:t>
            </a:r>
            <a:endParaRPr lang="en-US" sz="2000" dirty="0">
              <a:solidFill>
                <a:schemeClr val="tx1"/>
              </a:solidFill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  <a:tabLst>
                <a:tab pos="803275" algn="l"/>
              </a:tabLst>
            </a:pPr>
            <a:r>
              <a:rPr lang="tr-TR" sz="2000" b="1" dirty="0">
                <a:solidFill>
                  <a:srgbClr val="C00000"/>
                </a:solidFill>
                <a:cs typeface="Calibri" pitchFamily="34" charset="0"/>
              </a:rPr>
              <a:t>M1: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	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İyi 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Uygulamaların Paylaşılması, Destek Uygulamalarının 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	Oluşturulması 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İçin Üniversiteler Arası İletişimin 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	Koordinasyonu</a:t>
            </a:r>
            <a:endParaRPr lang="en-US" sz="2000" dirty="0">
              <a:solidFill>
                <a:schemeClr val="tx1"/>
              </a:solidFill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  <a:tabLst>
                <a:tab pos="803275" algn="l"/>
              </a:tabLst>
            </a:pPr>
            <a:r>
              <a:rPr lang="tr-TR" sz="2000" b="1" dirty="0">
                <a:solidFill>
                  <a:srgbClr val="C00000"/>
                </a:solidFill>
                <a:cs typeface="Calibri" pitchFamily="34" charset="0"/>
              </a:rPr>
              <a:t>M2: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	Üniversitelerde SMH 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Politikası Oluşturulması ve 	Farkındalığın 	Arttırılması</a:t>
            </a:r>
            <a:endParaRPr lang="en-US" sz="2000" dirty="0">
              <a:solidFill>
                <a:schemeClr val="tx1"/>
              </a:solidFill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  <a:tabLst>
                <a:tab pos="803275" algn="l"/>
              </a:tabLst>
            </a:pPr>
            <a:r>
              <a:rPr lang="tr-TR" sz="2000" b="1" dirty="0">
                <a:solidFill>
                  <a:srgbClr val="C00000"/>
                </a:solidFill>
                <a:cs typeface="Calibri" pitchFamily="34" charset="0"/>
              </a:rPr>
              <a:t>M3: 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	Kısa Eğitim Programlarının (Sertifika Programları) 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	Oluşturulması </a:t>
            </a:r>
            <a:endParaRPr lang="en-US" sz="2000" dirty="0">
              <a:solidFill>
                <a:schemeClr val="tx1"/>
              </a:solidFill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  <a:tabLst>
                <a:tab pos="803275" algn="l"/>
              </a:tabLst>
            </a:pPr>
            <a:r>
              <a:rPr lang="tr-TR" sz="2000" b="1" dirty="0">
                <a:solidFill>
                  <a:srgbClr val="C00000"/>
                </a:solidFill>
                <a:cs typeface="Calibri" pitchFamily="34" charset="0"/>
              </a:rPr>
              <a:t>M4: 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	SMH Uzmanları Yetiştirilmesine Yönelik, İleri Düzeyde 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	</a:t>
            </a:r>
            <a:r>
              <a:rPr lang="tr-TR" sz="2000" dirty="0" err="1" smtClean="0">
                <a:solidFill>
                  <a:schemeClr val="tx1"/>
                </a:solidFill>
                <a:cs typeface="Calibri" pitchFamily="34" charset="0"/>
              </a:rPr>
              <a:t>Disiplinlerarası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 	Program 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Oluşturulması</a:t>
            </a:r>
            <a:endParaRPr lang="en-US" sz="2000" dirty="0">
              <a:solidFill>
                <a:schemeClr val="tx1"/>
              </a:solidFill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  <a:tabLst>
                <a:tab pos="803275" algn="l"/>
              </a:tabLst>
            </a:pPr>
            <a:r>
              <a:rPr lang="tr-TR" sz="2000" b="1" dirty="0">
                <a:solidFill>
                  <a:srgbClr val="C00000"/>
                </a:solidFill>
                <a:cs typeface="Calibri" pitchFamily="34" charset="0"/>
              </a:rPr>
              <a:t>M5: 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	Üniversiteler Bünyesinde 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TT ve 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SM Ofislerinin 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	Kapasitelerinin İyileştirilmesi ve 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Yenilerinin 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	Kurulması </a:t>
            </a:r>
            <a:endParaRPr lang="en-US" sz="2000" dirty="0">
              <a:solidFill>
                <a:schemeClr val="tx1"/>
              </a:solidFill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  <a:tabLst>
                <a:tab pos="803275" algn="l"/>
              </a:tabLst>
            </a:pPr>
            <a:r>
              <a:rPr lang="tr-TR" sz="2000" b="1" dirty="0">
                <a:solidFill>
                  <a:srgbClr val="C00000"/>
                </a:solidFill>
                <a:cs typeface="Calibri" pitchFamily="34" charset="0"/>
              </a:rPr>
              <a:t>M6: 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	Üniversitelerden 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Çıkan Buluşların Ticarileştirilmesi İçin 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	Yöntemlerin 	Sadeleştirilmesi 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(Spin-</a:t>
            </a:r>
            <a:r>
              <a:rPr lang="tr-TR" sz="2000" dirty="0" err="1">
                <a:solidFill>
                  <a:schemeClr val="tx1"/>
                </a:solidFill>
                <a:cs typeface="Calibri" pitchFamily="34" charset="0"/>
              </a:rPr>
              <a:t>off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 kurulması dahil)</a:t>
            </a:r>
            <a:endParaRPr lang="en-US" sz="2000" dirty="0">
              <a:solidFill>
                <a:schemeClr val="tx1"/>
              </a:solidFill>
              <a:cs typeface="Calibri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403648" y="620688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Calibri" pitchFamily="34" charset="0"/>
              </a:rPr>
              <a:t>YOL HARİTASI</a:t>
            </a:r>
            <a:endParaRPr lang="tr-TR" sz="4000" b="1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1216" y="1052736"/>
            <a:ext cx="8229600" cy="571504"/>
          </a:xfrm>
        </p:spPr>
        <p:txBody>
          <a:bodyPr/>
          <a:lstStyle/>
          <a:p>
            <a:r>
              <a:rPr lang="tr-TR" sz="3600" b="1" dirty="0" smtClean="0">
                <a:cs typeface="Calibri" pitchFamily="34" charset="0"/>
              </a:rPr>
              <a:t>GERÇEKLEŞTİRİLENLER</a:t>
            </a:r>
            <a:endParaRPr lang="tr-TR" sz="3600" b="1" dirty="0"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66994" y="1773184"/>
            <a:ext cx="8229600" cy="295232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56000"/>
            </a:pPr>
            <a:r>
              <a:rPr lang="tr-TR" sz="2000" b="1" dirty="0" smtClean="0">
                <a:solidFill>
                  <a:schemeClr val="tx1"/>
                </a:solidFill>
                <a:cs typeface="Calibri" pitchFamily="34" charset="0"/>
              </a:rPr>
              <a:t>Yönlendirme Komitesi’nin Oluşturulması</a:t>
            </a:r>
          </a:p>
          <a:p>
            <a:pPr marL="0" indent="0" algn="just" defTabSz="355600">
              <a:buClr>
                <a:srgbClr val="C00000"/>
              </a:buClr>
              <a:buSzPct val="156000"/>
              <a:buNone/>
              <a:tabLst>
                <a:tab pos="355600" algn="l"/>
              </a:tabLst>
            </a:pPr>
            <a:r>
              <a:rPr lang="tr-TR" sz="2000" b="1" i="1" dirty="0">
                <a:solidFill>
                  <a:schemeClr val="tx1"/>
                </a:solidFill>
                <a:cs typeface="Calibri" pitchFamily="34" charset="0"/>
              </a:rPr>
              <a:t>	</a:t>
            </a:r>
            <a:r>
              <a:rPr lang="tr-TR" sz="2000" i="1" dirty="0" smtClean="0">
                <a:solidFill>
                  <a:schemeClr val="tx1"/>
                </a:solidFill>
                <a:cs typeface="Calibri" pitchFamily="34" charset="0"/>
              </a:rPr>
              <a:t>172 Üniversite arasından toplam yayın sayısı, Sınai Mülkiyet 	Hakları üzerine yapılan çalışmalar ve coğrafi durumuna göre 	seçilen </a:t>
            </a:r>
            <a:r>
              <a:rPr lang="tr-TR" sz="2000" b="1" dirty="0" smtClean="0">
                <a:solidFill>
                  <a:srgbClr val="C00000"/>
                </a:solidFill>
                <a:cs typeface="Calibri" pitchFamily="34" charset="0"/>
              </a:rPr>
              <a:t>7 Bölge koordinatörü, 27 Bölge Temsilcisi,  </a:t>
            </a:r>
          </a:p>
          <a:p>
            <a:pPr marL="0" indent="0" algn="just" defTabSz="355600">
              <a:buClr>
                <a:srgbClr val="C00000"/>
              </a:buClr>
              <a:buSzPct val="156000"/>
              <a:buNone/>
              <a:tabLst>
                <a:tab pos="355600" algn="l"/>
              </a:tabLst>
            </a:pPr>
            <a:r>
              <a:rPr lang="tr-TR" sz="2000" b="1" dirty="0">
                <a:solidFill>
                  <a:srgbClr val="C00000"/>
                </a:solidFill>
                <a:cs typeface="Calibri" pitchFamily="34" charset="0"/>
              </a:rPr>
              <a:t>	</a:t>
            </a:r>
            <a:r>
              <a:rPr lang="tr-TR" sz="2000" b="1" dirty="0" smtClean="0">
                <a:solidFill>
                  <a:srgbClr val="C00000"/>
                </a:solidFill>
                <a:cs typeface="Calibri" pitchFamily="34" charset="0"/>
              </a:rPr>
              <a:t>4 Türk Patent Enstitüsü ve 1 YÖK temsilcisi – Toplam 40 üye</a:t>
            </a:r>
          </a:p>
          <a:p>
            <a:pPr marL="285750" lvl="1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Üniversitelerde Odak Noktaların Seçildi,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</a:pP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Türk Üniversiteleri Arası “Ulusal SMH Ağı”  Oluşturuldu</a:t>
            </a:r>
            <a:r>
              <a:rPr lang="tr-TR" sz="2200" dirty="0">
                <a:cs typeface="Calibri" pitchFamily="34" charset="0"/>
              </a:rPr>
              <a:t>, </a:t>
            </a:r>
          </a:p>
          <a:p>
            <a:pPr marL="0" indent="0" algn="just" defTabSz="355600">
              <a:buClr>
                <a:srgbClr val="C00000"/>
              </a:buClr>
              <a:buSzPct val="156000"/>
              <a:buNone/>
              <a:tabLst>
                <a:tab pos="355600" algn="l"/>
              </a:tabLst>
            </a:pPr>
            <a:endParaRPr lang="tr-TR" sz="2000" b="1" dirty="0" smtClean="0">
              <a:solidFill>
                <a:srgbClr val="C00000"/>
              </a:solidFill>
              <a:cs typeface="Calibri" pitchFamily="34" charset="0"/>
            </a:endParaRPr>
          </a:p>
          <a:p>
            <a:endParaRPr lang="tr-TR" sz="2000" dirty="0"/>
          </a:p>
        </p:txBody>
      </p:sp>
      <p:pic>
        <p:nvPicPr>
          <p:cNvPr id="5" name="Picture 2" descr="C:\Users\fazilet.vardar\AppData\Local\Microsoft\Windows\Temporary Internet Files\Content.Outlook\80UL2NYB\harita_yıldızl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4291924" cy="202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0072" y="1052736"/>
            <a:ext cx="8229600" cy="763488"/>
          </a:xfrm>
        </p:spPr>
        <p:txBody>
          <a:bodyPr/>
          <a:lstStyle/>
          <a:p>
            <a:r>
              <a:rPr lang="tr-TR" sz="3600" b="1" dirty="0" smtClean="0">
                <a:cs typeface="Calibri" pitchFamily="34" charset="0"/>
              </a:rPr>
              <a:t>Yönlendirme Komitesi Yapılanması</a:t>
            </a:r>
            <a:endParaRPr lang="tr-TR" sz="3600" b="1" dirty="0">
              <a:cs typeface="Calibri" pitchFamily="34" charset="0"/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31572922"/>
              </p:ext>
            </p:extLst>
          </p:nvPr>
        </p:nvGraphicFramePr>
        <p:xfrm>
          <a:off x="35496" y="1900285"/>
          <a:ext cx="9039378" cy="4697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 3"/>
          <p:cNvGrpSpPr/>
          <p:nvPr/>
        </p:nvGrpSpPr>
        <p:grpSpPr>
          <a:xfrm>
            <a:off x="2336479" y="4536620"/>
            <a:ext cx="971337" cy="2016224"/>
            <a:chOff x="1800463" y="4725144"/>
            <a:chExt cx="971337" cy="2016224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1800463" y="5303205"/>
              <a:ext cx="93610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Ege </a:t>
              </a:r>
              <a:r>
                <a:rPr lang="tr-TR" sz="1200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Üniv</a:t>
              </a:r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.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6" name="Düz Ok Bağlayıcısı 15"/>
            <p:cNvCxnSpPr/>
            <p:nvPr/>
          </p:nvCxnSpPr>
          <p:spPr>
            <a:xfrm>
              <a:off x="2303748" y="4725144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Yuvarlatılmış Dikdörtgen 25"/>
            <p:cNvSpPr/>
            <p:nvPr/>
          </p:nvSpPr>
          <p:spPr>
            <a:xfrm>
              <a:off x="1835696" y="6165304"/>
              <a:ext cx="93610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Bölge Temsilcileri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2" name="Düz Ok Bağlayıcısı 31"/>
            <p:cNvCxnSpPr>
              <a:stCxn id="7" idx="2"/>
            </p:cNvCxnSpPr>
            <p:nvPr/>
          </p:nvCxnSpPr>
          <p:spPr>
            <a:xfrm>
              <a:off x="2268515" y="5879269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 4"/>
          <p:cNvGrpSpPr/>
          <p:nvPr/>
        </p:nvGrpSpPr>
        <p:grpSpPr>
          <a:xfrm>
            <a:off x="3275856" y="4522768"/>
            <a:ext cx="936104" cy="2016224"/>
            <a:chOff x="2975455" y="4725144"/>
            <a:chExt cx="936104" cy="2016224"/>
          </a:xfrm>
        </p:grpSpPr>
        <p:sp>
          <p:nvSpPr>
            <p:cNvPr id="10" name="Yuvarlatılmış Dikdörtgen 9"/>
            <p:cNvSpPr/>
            <p:nvPr/>
          </p:nvSpPr>
          <p:spPr>
            <a:xfrm>
              <a:off x="2975455" y="5301208"/>
              <a:ext cx="93610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Çukurova </a:t>
              </a:r>
              <a:r>
                <a:rPr lang="tr-TR" sz="1200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Üniv</a:t>
              </a:r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.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1" name="Düz Ok Bağlayıcısı 20"/>
            <p:cNvCxnSpPr/>
            <p:nvPr/>
          </p:nvCxnSpPr>
          <p:spPr>
            <a:xfrm>
              <a:off x="3406293" y="4725144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Yuvarlatılmış Dikdörtgen 26"/>
            <p:cNvSpPr/>
            <p:nvPr/>
          </p:nvSpPr>
          <p:spPr>
            <a:xfrm>
              <a:off x="2975455" y="6165304"/>
              <a:ext cx="93610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Bölge Temsilcileri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3" name="Düz Ok Bağlayıcısı 32"/>
            <p:cNvCxnSpPr>
              <a:stCxn id="10" idx="2"/>
            </p:cNvCxnSpPr>
            <p:nvPr/>
          </p:nvCxnSpPr>
          <p:spPr>
            <a:xfrm>
              <a:off x="3443507" y="5877272"/>
              <a:ext cx="1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 7"/>
          <p:cNvGrpSpPr/>
          <p:nvPr/>
        </p:nvGrpSpPr>
        <p:grpSpPr>
          <a:xfrm>
            <a:off x="4243024" y="4581128"/>
            <a:ext cx="936104" cy="1972393"/>
            <a:chOff x="4127583" y="4768975"/>
            <a:chExt cx="936104" cy="1972393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4127583" y="5301208"/>
              <a:ext cx="93610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Boğaziçi </a:t>
              </a:r>
              <a:r>
                <a:rPr lang="tr-TR" sz="1200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Üniv</a:t>
              </a:r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.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2" name="Düz Ok Bağlayıcısı 21"/>
            <p:cNvCxnSpPr/>
            <p:nvPr/>
          </p:nvCxnSpPr>
          <p:spPr>
            <a:xfrm>
              <a:off x="4595635" y="4768975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Yuvarlatılmış Dikdörtgen 27"/>
            <p:cNvSpPr/>
            <p:nvPr/>
          </p:nvSpPr>
          <p:spPr>
            <a:xfrm>
              <a:off x="4127583" y="6165304"/>
              <a:ext cx="93610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Bölge Temsilcileri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4" name="Düz Ok Bağlayıcısı 33"/>
            <p:cNvCxnSpPr>
              <a:stCxn id="11" idx="2"/>
              <a:endCxn id="28" idx="0"/>
            </p:cNvCxnSpPr>
            <p:nvPr/>
          </p:nvCxnSpPr>
          <p:spPr>
            <a:xfrm>
              <a:off x="4595635" y="587727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 8"/>
          <p:cNvGrpSpPr/>
          <p:nvPr/>
        </p:nvGrpSpPr>
        <p:grpSpPr>
          <a:xfrm>
            <a:off x="5220072" y="4581128"/>
            <a:ext cx="936104" cy="1972393"/>
            <a:chOff x="5292080" y="4768975"/>
            <a:chExt cx="936104" cy="1972393"/>
          </a:xfrm>
        </p:grpSpPr>
        <p:sp>
          <p:nvSpPr>
            <p:cNvPr id="12" name="Yuvarlatılmış Dikdörtgen 11"/>
            <p:cNvSpPr/>
            <p:nvPr/>
          </p:nvSpPr>
          <p:spPr>
            <a:xfrm>
              <a:off x="5292080" y="5301208"/>
              <a:ext cx="93610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Bilkent </a:t>
              </a:r>
              <a:r>
                <a:rPr lang="tr-TR" sz="1200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Üniv</a:t>
              </a:r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.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3" name="Düz Ok Bağlayıcısı 22"/>
            <p:cNvCxnSpPr/>
            <p:nvPr/>
          </p:nvCxnSpPr>
          <p:spPr>
            <a:xfrm>
              <a:off x="5760132" y="4768975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Yuvarlatılmış Dikdörtgen 28"/>
            <p:cNvSpPr/>
            <p:nvPr/>
          </p:nvSpPr>
          <p:spPr>
            <a:xfrm>
              <a:off x="5292080" y="6165304"/>
              <a:ext cx="93610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Bölge </a:t>
              </a:r>
              <a:r>
                <a:rPr lang="tr-TR" sz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Temsilcileri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5" name="Düz Ok Bağlayıcısı 34"/>
            <p:cNvCxnSpPr>
              <a:stCxn id="12" idx="2"/>
              <a:endCxn id="29" idx="0"/>
            </p:cNvCxnSpPr>
            <p:nvPr/>
          </p:nvCxnSpPr>
          <p:spPr>
            <a:xfrm>
              <a:off x="5760132" y="587727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 14"/>
          <p:cNvGrpSpPr/>
          <p:nvPr/>
        </p:nvGrpSpPr>
        <p:grpSpPr>
          <a:xfrm>
            <a:off x="6187240" y="4581128"/>
            <a:ext cx="936104" cy="1972393"/>
            <a:chOff x="6444208" y="4768975"/>
            <a:chExt cx="936104" cy="1972393"/>
          </a:xfrm>
        </p:grpSpPr>
        <p:sp>
          <p:nvSpPr>
            <p:cNvPr id="13" name="Yuvarlatılmış Dikdörtgen 12"/>
            <p:cNvSpPr/>
            <p:nvPr/>
          </p:nvSpPr>
          <p:spPr>
            <a:xfrm>
              <a:off x="6444208" y="5301208"/>
              <a:ext cx="93610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Karadeniz </a:t>
              </a:r>
              <a:r>
                <a:rPr lang="tr-TR" sz="1200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Üniv</a:t>
              </a:r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.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4" name="Düz Ok Bağlayıcısı 23"/>
            <p:cNvCxnSpPr/>
            <p:nvPr/>
          </p:nvCxnSpPr>
          <p:spPr>
            <a:xfrm>
              <a:off x="6912260" y="4768975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Yuvarlatılmış Dikdörtgen 29"/>
            <p:cNvSpPr/>
            <p:nvPr/>
          </p:nvSpPr>
          <p:spPr>
            <a:xfrm>
              <a:off x="6444208" y="6165304"/>
              <a:ext cx="93610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Bölge </a:t>
              </a:r>
              <a:r>
                <a:rPr lang="tr-TR" sz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Temsilcileri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6" name="Düz Ok Bağlayıcısı 35"/>
            <p:cNvCxnSpPr>
              <a:stCxn id="13" idx="2"/>
              <a:endCxn id="30" idx="0"/>
            </p:cNvCxnSpPr>
            <p:nvPr/>
          </p:nvCxnSpPr>
          <p:spPr>
            <a:xfrm>
              <a:off x="6912260" y="587727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 16"/>
          <p:cNvGrpSpPr/>
          <p:nvPr/>
        </p:nvGrpSpPr>
        <p:grpSpPr>
          <a:xfrm>
            <a:off x="8114040" y="4581128"/>
            <a:ext cx="936104" cy="1972393"/>
            <a:chOff x="7596336" y="4768975"/>
            <a:chExt cx="936104" cy="1972393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7596336" y="5301208"/>
              <a:ext cx="93610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Gaziantep </a:t>
              </a:r>
              <a:r>
                <a:rPr lang="tr-TR" sz="1200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Üniv</a:t>
              </a:r>
              <a:r>
                <a:rPr lang="tr-TR" sz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.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5" name="Düz Ok Bağlayıcısı 24"/>
            <p:cNvCxnSpPr/>
            <p:nvPr/>
          </p:nvCxnSpPr>
          <p:spPr>
            <a:xfrm>
              <a:off x="8064388" y="4768975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Yuvarlatılmış Dikdörtgen 30"/>
            <p:cNvSpPr/>
            <p:nvPr/>
          </p:nvSpPr>
          <p:spPr>
            <a:xfrm>
              <a:off x="7596336" y="6165304"/>
              <a:ext cx="93610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Bölge Temsilcileri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7" name="Düz Ok Bağlayıcısı 36"/>
            <p:cNvCxnSpPr>
              <a:stCxn id="14" idx="2"/>
              <a:endCxn id="31" idx="0"/>
            </p:cNvCxnSpPr>
            <p:nvPr/>
          </p:nvCxnSpPr>
          <p:spPr>
            <a:xfrm>
              <a:off x="8064388" y="587727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 37"/>
          <p:cNvGrpSpPr/>
          <p:nvPr/>
        </p:nvGrpSpPr>
        <p:grpSpPr>
          <a:xfrm>
            <a:off x="7150640" y="4581128"/>
            <a:ext cx="936104" cy="1972393"/>
            <a:chOff x="6444208" y="4768975"/>
            <a:chExt cx="936104" cy="1972393"/>
          </a:xfrm>
        </p:grpSpPr>
        <p:sp>
          <p:nvSpPr>
            <p:cNvPr id="39" name="Yuvarlatılmış Dikdörtgen 38"/>
            <p:cNvSpPr/>
            <p:nvPr/>
          </p:nvSpPr>
          <p:spPr>
            <a:xfrm>
              <a:off x="6444208" y="5301208"/>
              <a:ext cx="93610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Fırat</a:t>
              </a:r>
              <a:r>
                <a:rPr lang="tr-TR" sz="14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tr-TR" sz="1200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Üniv</a:t>
              </a:r>
              <a:r>
                <a:rPr lang="tr-TR" sz="14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.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0" name="Düz Ok Bağlayıcısı 39"/>
            <p:cNvCxnSpPr/>
            <p:nvPr/>
          </p:nvCxnSpPr>
          <p:spPr>
            <a:xfrm>
              <a:off x="6912260" y="4768975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Yuvarlatılmış Dikdörtgen 40"/>
            <p:cNvSpPr/>
            <p:nvPr/>
          </p:nvSpPr>
          <p:spPr>
            <a:xfrm>
              <a:off x="6444208" y="6165304"/>
              <a:ext cx="936104" cy="5760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Bölge </a:t>
              </a:r>
              <a:r>
                <a:rPr lang="tr-TR" sz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Temsilcileri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2" name="Düz Ok Bağlayıcısı 41"/>
            <p:cNvCxnSpPr>
              <a:stCxn id="39" idx="2"/>
              <a:endCxn id="41" idx="0"/>
            </p:cNvCxnSpPr>
            <p:nvPr/>
          </p:nvCxnSpPr>
          <p:spPr>
            <a:xfrm>
              <a:off x="6912260" y="587727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28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83568" y="2060848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000" dirty="0" smtClean="0">
                <a:latin typeface="+mj-lt"/>
                <a:cs typeface="Calibri" pitchFamily="34" charset="0"/>
              </a:rPr>
              <a:t>Tüm </a:t>
            </a:r>
            <a:r>
              <a:rPr lang="tr-TR" sz="2000" dirty="0">
                <a:latin typeface="+mj-lt"/>
                <a:cs typeface="Calibri" pitchFamily="34" charset="0"/>
              </a:rPr>
              <a:t>Bölge Koordinatörleri, kendi bölge temsilcileri ile </a:t>
            </a:r>
            <a:r>
              <a:rPr lang="tr-TR" sz="2000" dirty="0" smtClean="0">
                <a:latin typeface="+mj-lt"/>
                <a:cs typeface="Calibri" pitchFamily="34" charset="0"/>
              </a:rPr>
              <a:t>toplantılar </a:t>
            </a:r>
            <a:r>
              <a:rPr lang="tr-TR" sz="2000" dirty="0">
                <a:latin typeface="+mj-lt"/>
                <a:cs typeface="Calibri" pitchFamily="34" charset="0"/>
              </a:rPr>
              <a:t>yaparak </a:t>
            </a:r>
            <a:r>
              <a:rPr lang="tr-TR" sz="2000" dirty="0" smtClean="0">
                <a:latin typeface="+mj-lt"/>
                <a:cs typeface="Calibri" pitchFamily="34" charset="0"/>
              </a:rPr>
              <a:t>Yönlendirme Komitesi’nin </a:t>
            </a:r>
            <a:r>
              <a:rPr lang="en-US" sz="2000" dirty="0" err="1">
                <a:latin typeface="+mj-lt"/>
                <a:cs typeface="Calibri" pitchFamily="34" charset="0"/>
              </a:rPr>
              <a:t>Görev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tanımları</a:t>
            </a:r>
            <a:r>
              <a:rPr lang="en-US" sz="2000" dirty="0">
                <a:latin typeface="+mj-lt"/>
                <a:cs typeface="Calibri" pitchFamily="34" charset="0"/>
              </a:rPr>
              <a:t>, “</a:t>
            </a:r>
            <a:r>
              <a:rPr lang="en-US" sz="2000" dirty="0" err="1">
                <a:latin typeface="+mj-lt"/>
                <a:cs typeface="Calibri" pitchFamily="34" charset="0"/>
              </a:rPr>
              <a:t>Çalışma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İlke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ve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Esasları</a:t>
            </a:r>
            <a:r>
              <a:rPr lang="en-US" sz="2000" dirty="0">
                <a:latin typeface="+mj-lt"/>
                <a:cs typeface="Calibri" pitchFamily="34" charset="0"/>
              </a:rPr>
              <a:t>”</a:t>
            </a:r>
            <a:r>
              <a:rPr lang="tr-TR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tr-TR" sz="2000" dirty="0">
                <a:latin typeface="+mj-lt"/>
                <a:cs typeface="Calibri" pitchFamily="34" charset="0"/>
              </a:rPr>
              <a:t>ve </a:t>
            </a:r>
            <a:r>
              <a:rPr lang="en-US" sz="2000" dirty="0">
                <a:latin typeface="+mj-lt"/>
                <a:cs typeface="Calibri" pitchFamily="34" charset="0"/>
              </a:rPr>
              <a:t>“</a:t>
            </a:r>
            <a:r>
              <a:rPr lang="en-US" sz="2000" dirty="0" err="1">
                <a:latin typeface="+mj-lt"/>
                <a:cs typeface="Calibri" pitchFamily="34" charset="0"/>
              </a:rPr>
              <a:t>Yol</a:t>
            </a:r>
            <a:r>
              <a:rPr lang="en-US" sz="2000" dirty="0">
                <a:latin typeface="+mj-lt"/>
                <a:cs typeface="Calibri" pitchFamily="34" charset="0"/>
              </a:rPr>
              <a:t> </a:t>
            </a:r>
            <a:r>
              <a:rPr lang="en-US" sz="2000" dirty="0" err="1">
                <a:latin typeface="+mj-lt"/>
                <a:cs typeface="Calibri" pitchFamily="34" charset="0"/>
              </a:rPr>
              <a:t>Haritası</a:t>
            </a:r>
            <a:r>
              <a:rPr lang="en-US" sz="2000" dirty="0">
                <a:latin typeface="+mj-lt"/>
                <a:cs typeface="Calibri" pitchFamily="34" charset="0"/>
              </a:rPr>
              <a:t>” </a:t>
            </a:r>
            <a:r>
              <a:rPr lang="tr-TR" sz="2000" dirty="0" smtClean="0">
                <a:latin typeface="+mj-lt"/>
                <a:cs typeface="Calibri" pitchFamily="34" charset="0"/>
              </a:rPr>
              <a:t>üzerinde </a:t>
            </a:r>
            <a:r>
              <a:rPr lang="tr-TR" sz="2000" dirty="0">
                <a:latin typeface="+mj-lt"/>
                <a:cs typeface="Calibri" pitchFamily="34" charset="0"/>
              </a:rPr>
              <a:t>çalışmalar yaptı ve geri bildirimler Ulusal Koordinatörlüğe iletildi.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000" dirty="0" smtClean="0">
                <a:latin typeface="+mj-lt"/>
                <a:cs typeface="Calibri" pitchFamily="34" charset="0"/>
              </a:rPr>
              <a:t>«Revize Yol </a:t>
            </a:r>
            <a:r>
              <a:rPr lang="tr-TR" sz="2000" dirty="0" err="1" smtClean="0">
                <a:latin typeface="+mj-lt"/>
                <a:cs typeface="Calibri" pitchFamily="34" charset="0"/>
              </a:rPr>
              <a:t>Haritas</a:t>
            </a:r>
            <a:r>
              <a:rPr lang="tr-TR" sz="2000" dirty="0" smtClean="0">
                <a:latin typeface="+mj-lt"/>
                <a:cs typeface="Calibri" pitchFamily="34" charset="0"/>
              </a:rPr>
              <a:t>» ve «YK </a:t>
            </a:r>
            <a:r>
              <a:rPr lang="tr-TR" sz="2000" dirty="0">
                <a:latin typeface="+mj-lt"/>
                <a:cs typeface="Calibri" pitchFamily="34" charset="0"/>
              </a:rPr>
              <a:t>Çalışma İ</a:t>
            </a:r>
            <a:r>
              <a:rPr lang="tr-TR" sz="2000" dirty="0" smtClean="0">
                <a:latin typeface="+mj-lt"/>
                <a:cs typeface="Calibri" pitchFamily="34" charset="0"/>
              </a:rPr>
              <a:t>lke </a:t>
            </a:r>
            <a:r>
              <a:rPr lang="tr-TR" sz="2000" dirty="0">
                <a:latin typeface="+mj-lt"/>
                <a:cs typeface="Calibri" pitchFamily="34" charset="0"/>
              </a:rPr>
              <a:t>ve </a:t>
            </a:r>
            <a:r>
              <a:rPr lang="tr-TR" sz="2000" dirty="0" smtClean="0">
                <a:latin typeface="+mj-lt"/>
                <a:cs typeface="Calibri" pitchFamily="34" charset="0"/>
              </a:rPr>
              <a:t>Esasları» </a:t>
            </a:r>
            <a:r>
              <a:rPr lang="tr-TR" sz="2000" dirty="0">
                <a:latin typeface="+mj-lt"/>
                <a:cs typeface="Calibri" pitchFamily="34" charset="0"/>
              </a:rPr>
              <a:t>oluşturuldu.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000" dirty="0">
                <a:latin typeface="+mj-lt"/>
                <a:cs typeface="Calibri" pitchFamily="34" charset="0"/>
              </a:rPr>
              <a:t>Bölge koordinatörleri ve temsilcilerinin görev tanımları belirlendi.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000" dirty="0">
                <a:latin typeface="+mj-lt"/>
                <a:cs typeface="Calibri" pitchFamily="34" charset="0"/>
              </a:rPr>
              <a:t>Yol Haritası uygulamaları için </a:t>
            </a:r>
            <a:r>
              <a:rPr lang="tr-TR" sz="2000" dirty="0" smtClean="0">
                <a:latin typeface="+mj-lt"/>
                <a:cs typeface="Calibri" pitchFamily="34" charset="0"/>
              </a:rPr>
              <a:t>«Performans Kriterleri» </a:t>
            </a:r>
            <a:r>
              <a:rPr lang="tr-TR" sz="2000" dirty="0">
                <a:latin typeface="+mj-lt"/>
                <a:cs typeface="Calibri" pitchFamily="34" charset="0"/>
              </a:rPr>
              <a:t>geliştirildi, Bölge Koordinatörlerinin görüşleri talep edildi</a:t>
            </a:r>
            <a:r>
              <a:rPr lang="tr-TR" sz="2000" dirty="0" smtClean="0">
                <a:latin typeface="+mj-lt"/>
                <a:cs typeface="Calibri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000" dirty="0" smtClean="0">
                <a:latin typeface="+mj-lt"/>
                <a:cs typeface="Calibri" pitchFamily="34" charset="0"/>
              </a:rPr>
              <a:t>Farklı İllerde Farkındalık Etkinlikleri yapıldı.</a:t>
            </a:r>
            <a:endParaRPr lang="tr-TR" sz="2000" dirty="0">
              <a:latin typeface="+mj-lt"/>
              <a:cs typeface="Calibri" pitchFamily="34" charset="0"/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571504"/>
          </a:xfrm>
        </p:spPr>
        <p:txBody>
          <a:bodyPr/>
          <a:lstStyle/>
          <a:p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GERÇEKLEŞTİRİLENLER - 2 </a:t>
            </a:r>
          </a:p>
        </p:txBody>
      </p:sp>
    </p:spTree>
    <p:extLst>
      <p:ext uri="{BB962C8B-B14F-4D97-AF65-F5344CB8AC3E}">
        <p14:creationId xmlns:p14="http://schemas.microsoft.com/office/powerpoint/2010/main" val="3846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256584"/>
          </a:xfrm>
        </p:spPr>
        <p:txBody>
          <a:bodyPr>
            <a:normAutofit fontScale="62500" lnSpcReduction="20000"/>
          </a:bodyPr>
          <a:lstStyle/>
          <a:p>
            <a:pPr marL="0" lvl="3" indent="0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None/>
            </a:pPr>
            <a:r>
              <a:rPr lang="tr-TR" sz="2200" b="1" dirty="0" smtClean="0">
                <a:solidFill>
                  <a:srgbClr val="C00000"/>
                </a:solidFill>
                <a:cs typeface="Calibri" pitchFamily="34" charset="0"/>
              </a:rPr>
              <a:t>SMH Farkındalık Etkinlikleri kapsamında Toplam 22 Etkinlik;</a:t>
            </a:r>
          </a:p>
          <a:p>
            <a:pPr marL="0" lvl="3" indent="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None/>
            </a:pP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Ege Bölgesi’nde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;</a:t>
            </a:r>
          </a:p>
          <a:p>
            <a:pPr marL="742950" lvl="4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</a:pPr>
            <a:r>
              <a:rPr lang="tr-TR" dirty="0">
                <a:solidFill>
                  <a:schemeClr val="tx1"/>
                </a:solidFill>
                <a:cs typeface="Calibri" pitchFamily="34" charset="0"/>
              </a:rPr>
              <a:t>17 Ocak 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2012 -  </a:t>
            </a:r>
            <a:r>
              <a:rPr lang="tr-TR" dirty="0">
                <a:solidFill>
                  <a:schemeClr val="tx1"/>
                </a:solidFill>
                <a:cs typeface="Calibri" pitchFamily="34" charset="0"/>
              </a:rPr>
              <a:t>Ege Üniversitesi </a:t>
            </a:r>
            <a:r>
              <a:rPr lang="tr-TR" b="1" dirty="0">
                <a:solidFill>
                  <a:schemeClr val="tx1"/>
                </a:solidFill>
                <a:cs typeface="Calibri" pitchFamily="34" charset="0"/>
              </a:rPr>
              <a:t>Senato Sunumu</a:t>
            </a:r>
          </a:p>
          <a:p>
            <a:pPr marL="742950" lvl="4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26 Ocak 2012 - 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Denizli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 Pamukkale Üniversitesi</a:t>
            </a:r>
            <a:endParaRPr lang="tr-TR" dirty="0">
              <a:solidFill>
                <a:schemeClr val="tx1"/>
              </a:solidFill>
              <a:cs typeface="Calibri" pitchFamily="34" charset="0"/>
            </a:endParaRPr>
          </a:p>
          <a:p>
            <a:pPr marL="742950" lvl="4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7 Mart 2012 - 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Aydın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 Adnan Menderes Üniversitesi</a:t>
            </a:r>
          </a:p>
          <a:p>
            <a:pPr marL="742950" lvl="4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</a:pPr>
            <a:r>
              <a:rPr lang="tr-TR" dirty="0">
                <a:solidFill>
                  <a:schemeClr val="tx1"/>
                </a:solidFill>
                <a:cs typeface="Calibri" pitchFamily="34" charset="0"/>
              </a:rPr>
              <a:t>9 Mart 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2012 -  </a:t>
            </a:r>
            <a:r>
              <a:rPr lang="tr-TR" b="1" dirty="0">
                <a:solidFill>
                  <a:schemeClr val="tx1"/>
                </a:solidFill>
                <a:cs typeface="Calibri" pitchFamily="34" charset="0"/>
              </a:rPr>
              <a:t>İzmir Üniversiteleri Platformu </a:t>
            </a:r>
            <a:r>
              <a:rPr lang="tr-TR" dirty="0">
                <a:solidFill>
                  <a:schemeClr val="tx1"/>
                </a:solidFill>
                <a:cs typeface="Calibri" pitchFamily="34" charset="0"/>
              </a:rPr>
              <a:t>sunumu</a:t>
            </a:r>
          </a:p>
          <a:p>
            <a:pPr marL="742950" lvl="4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22 Mart 2012 - 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Muğla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 Üniversitesi</a:t>
            </a:r>
          </a:p>
          <a:p>
            <a:pPr marL="742950" lvl="4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03 Mayıs,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İzmir, 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Ege Üniversitesi</a:t>
            </a:r>
          </a:p>
          <a:p>
            <a:pPr marL="0" lvl="3" indent="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None/>
            </a:pP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Marmara Bölgesi’nde</a:t>
            </a:r>
          </a:p>
          <a:p>
            <a:pPr marL="0" lvl="2" indent="-45720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13 Mart 2012 - 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İstanbul, 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Boğaziçi Üniversitesi</a:t>
            </a:r>
          </a:p>
          <a:p>
            <a:pPr marL="0" lvl="3" indent="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None/>
            </a:pPr>
            <a:endParaRPr lang="tr-TR" b="1" dirty="0">
              <a:solidFill>
                <a:schemeClr val="tx1"/>
              </a:solidFill>
              <a:cs typeface="Calibri" pitchFamily="34" charset="0"/>
            </a:endParaRPr>
          </a:p>
          <a:p>
            <a:pPr marL="0" lvl="3" indent="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None/>
            </a:pP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Akdeniz Bölgesi’nde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;</a:t>
            </a:r>
          </a:p>
          <a:p>
            <a:pPr marL="742950" lvl="4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20 Şubat 2012 -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Hatay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, Mustafa Kemal Üniversitesi</a:t>
            </a:r>
          </a:p>
          <a:p>
            <a:pPr marL="742950" lvl="4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17 Nisan 2012 -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 Isparta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, Süleyman Demirel Üniversitesi</a:t>
            </a:r>
          </a:p>
          <a:p>
            <a:pPr marL="742950" lvl="4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</a:pPr>
            <a:r>
              <a:rPr lang="tr-TR" dirty="0">
                <a:solidFill>
                  <a:schemeClr val="tx1"/>
                </a:solidFill>
                <a:cs typeface="Calibri" pitchFamily="34" charset="0"/>
              </a:rPr>
              <a:t>17 Nisan 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2012 - 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Burdur,  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Mehmet Akif Ersoy Üniversitesi </a:t>
            </a:r>
          </a:p>
          <a:p>
            <a:pPr marL="0" lvl="2" indent="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None/>
            </a:pP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Güney Doğu Anadolu Bölgesi’nde:</a:t>
            </a:r>
          </a:p>
          <a:p>
            <a:pPr marL="742950" lvl="4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21 Şubat 2012 -  </a:t>
            </a:r>
            <a:r>
              <a:rPr lang="tr-TR" b="1" dirty="0">
                <a:solidFill>
                  <a:schemeClr val="tx1"/>
                </a:solidFill>
                <a:cs typeface="Calibri" pitchFamily="34" charset="0"/>
              </a:rPr>
              <a:t>Gaziantep</a:t>
            </a:r>
            <a:r>
              <a:rPr lang="tr-TR" dirty="0">
                <a:solidFill>
                  <a:schemeClr val="tx1"/>
                </a:solidFill>
                <a:cs typeface="Calibri" pitchFamily="34" charset="0"/>
              </a:rPr>
              <a:t> Üniversitesi</a:t>
            </a:r>
            <a:endParaRPr lang="tr-TR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0" lvl="3" indent="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None/>
            </a:pP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Karadeniz Bölgesi’nde</a:t>
            </a:r>
          </a:p>
          <a:p>
            <a:pPr marL="285750" lvl="3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12 Mart 2012 -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 Sinop 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Üniversitesi</a:t>
            </a:r>
          </a:p>
          <a:p>
            <a:pPr marL="285750" lvl="3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20 Mart 2012 -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Giresun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 Üniversitesi</a:t>
            </a:r>
          </a:p>
          <a:p>
            <a:pPr marL="285750" lvl="3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21 Mart 2012 - 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Ordu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 Üniversitesi</a:t>
            </a:r>
          </a:p>
          <a:p>
            <a:pPr marL="285750" lvl="3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23 Mart 2012 -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 Zonguldak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, Karaelmas Üniversitesi</a:t>
            </a:r>
          </a:p>
          <a:p>
            <a:pPr marL="285750" lvl="3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28 Mart 2012 - 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Rize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 Üniversitesi</a:t>
            </a:r>
          </a:p>
          <a:p>
            <a:pPr marL="285750" lvl="3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29 Mart 2012 - 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Bayburt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 Üniversitesi</a:t>
            </a:r>
          </a:p>
          <a:p>
            <a:pPr marL="285750" lvl="3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30 Mart 2012 - 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Trabzon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 Karadeniz Teknik Üniversitesi</a:t>
            </a:r>
          </a:p>
          <a:p>
            <a:pPr marL="285750" lvl="3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05 Nisan2012 - 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Tokat, 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Gaziosmanpaşa Üniversitesi</a:t>
            </a:r>
          </a:p>
          <a:p>
            <a:pPr marL="285750" lvl="3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09 Nisan 2012 - 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Artvin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 Çoruh </a:t>
            </a:r>
            <a:r>
              <a:rPr lang="tr-TR" dirty="0" err="1" smtClean="0">
                <a:solidFill>
                  <a:schemeClr val="tx1"/>
                </a:solidFill>
                <a:cs typeface="Calibri" pitchFamily="34" charset="0"/>
              </a:rPr>
              <a:t>Üniversites</a:t>
            </a:r>
            <a:endParaRPr lang="tr-TR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285750" lvl="3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26 Nisan 2012 - 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Çorum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, Hitit Üniversitesi</a:t>
            </a:r>
          </a:p>
          <a:p>
            <a:pPr marL="285750" lvl="3" indent="-285750" algn="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04 Mayıs 2012 -  </a:t>
            </a:r>
            <a:r>
              <a:rPr lang="tr-TR" b="1" dirty="0" smtClean="0">
                <a:solidFill>
                  <a:schemeClr val="tx1"/>
                </a:solidFill>
                <a:cs typeface="Calibri" pitchFamily="34" charset="0"/>
              </a:rPr>
              <a:t>Gümüşhane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cs typeface="Calibri" pitchFamily="34" charset="0"/>
              </a:rPr>
              <a:t>Üniversitesii</a:t>
            </a:r>
            <a:endParaRPr lang="tr-TR" dirty="0">
              <a:solidFill>
                <a:schemeClr val="tx1"/>
              </a:solidFill>
              <a:cs typeface="Calibri" pitchFamily="34" charset="0"/>
            </a:endParaRPr>
          </a:p>
          <a:p>
            <a:pPr marL="742950" lvl="4" indent="-285750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</a:pPr>
            <a:endParaRPr lang="tr-TR" sz="1800" dirty="0">
              <a:solidFill>
                <a:schemeClr val="tx1"/>
              </a:solidFill>
              <a:cs typeface="Calibri" pitchFamily="34" charset="0"/>
            </a:endParaRPr>
          </a:p>
          <a:p>
            <a:pPr marL="285750" lvl="3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tr-TR" sz="18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285750" lvl="3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tr-TR" sz="18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285750" indent="-285750" algn="just">
              <a:spcBef>
                <a:spcPts val="600"/>
              </a:spcBef>
              <a:buSzPct val="150000"/>
            </a:pPr>
            <a:endParaRPr lang="tr-TR" sz="18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285750" indent="-285750" algn="just">
              <a:spcBef>
                <a:spcPts val="600"/>
              </a:spcBef>
              <a:buSzPct val="150000"/>
            </a:pPr>
            <a:endParaRPr lang="tr-TR" sz="1800" dirty="0" smtClean="0">
              <a:solidFill>
                <a:schemeClr val="tx1"/>
              </a:solidFill>
              <a:cs typeface="Calibri" pitchFamily="34" charset="0"/>
            </a:endParaRPr>
          </a:p>
          <a:p>
            <a:pPr>
              <a:spcBef>
                <a:spcPts val="600"/>
              </a:spcBef>
              <a:buSzPct val="150000"/>
            </a:pPr>
            <a:endParaRPr lang="tr-TR" sz="18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71472" y="836712"/>
            <a:ext cx="8229600" cy="571504"/>
          </a:xfrm>
        </p:spPr>
        <p:txBody>
          <a:bodyPr/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GERÇEKLEŞTİRİLENLER -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3 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94290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SzPct val="150000"/>
              <a:buNone/>
            </a:pPr>
            <a:endParaRPr lang="tr-TR" sz="20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285750" lvl="3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Tüm Bölgelerde Üniversite Düzeyinde SMH Farkındalığının Arttırılması için </a:t>
            </a:r>
            <a:r>
              <a:rPr lang="tr-TR" sz="2000" b="1" i="1" dirty="0">
                <a:solidFill>
                  <a:schemeClr val="tx1"/>
                </a:solidFill>
                <a:cs typeface="Calibri" pitchFamily="34" charset="0"/>
              </a:rPr>
              <a:t>“Gönüllü Eğitimcilerin” 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belirlenmesi çalışması, </a:t>
            </a:r>
            <a:r>
              <a:rPr lang="tr-TR" sz="1800" i="1" dirty="0" smtClean="0">
                <a:solidFill>
                  <a:srgbClr val="C00000"/>
                </a:solidFill>
                <a:cs typeface="Calibri" pitchFamily="34" charset="0"/>
              </a:rPr>
              <a:t>(Aralık 2011’de Bölge </a:t>
            </a:r>
            <a:r>
              <a:rPr lang="tr-TR" sz="1800" i="1" dirty="0" err="1" smtClean="0">
                <a:solidFill>
                  <a:srgbClr val="C00000"/>
                </a:solidFill>
                <a:cs typeface="Calibri" pitchFamily="34" charset="0"/>
              </a:rPr>
              <a:t>koorinatörleri</a:t>
            </a:r>
            <a:r>
              <a:rPr lang="tr-TR" sz="1800" i="1" dirty="0" smtClean="0">
                <a:solidFill>
                  <a:srgbClr val="C00000"/>
                </a:solidFill>
                <a:cs typeface="Calibri" pitchFamily="34" charset="0"/>
              </a:rPr>
              <a:t> aracılığı ile üniversitelere gönderilmiş, </a:t>
            </a:r>
            <a:r>
              <a:rPr lang="tr-TR" sz="1800" b="1" i="1" dirty="0" smtClean="0">
                <a:solidFill>
                  <a:srgbClr val="C00000"/>
                </a:solidFill>
                <a:cs typeface="Calibri" pitchFamily="34" charset="0"/>
              </a:rPr>
              <a:t>300 kişilik bir liste </a:t>
            </a:r>
            <a:r>
              <a:rPr lang="tr-TR" sz="1800" i="1" dirty="0">
                <a:solidFill>
                  <a:srgbClr val="C00000"/>
                </a:solidFill>
                <a:cs typeface="Calibri" pitchFamily="34" charset="0"/>
              </a:rPr>
              <a:t>oluşturulmuştur.)</a:t>
            </a:r>
          </a:p>
          <a:p>
            <a:pPr marL="285750" lvl="3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Üniversite 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SMH Durum Analizi çalışması için hazırlanan ön anket 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«Mühendislik 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Dekanları 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Konseyi» </a:t>
            </a:r>
            <a:r>
              <a:rPr lang="tr-TR" sz="2000" dirty="0">
                <a:solidFill>
                  <a:schemeClr val="tx1"/>
                </a:solidFill>
                <a:cs typeface="Calibri" pitchFamily="34" charset="0"/>
              </a:rPr>
              <a:t>üyeleri tarafından (37) dolduruldu.</a:t>
            </a:r>
          </a:p>
          <a:p>
            <a:pPr marL="285750" lvl="3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EBİLTEM ve TPE işbirliği ile on-</a:t>
            </a:r>
            <a:r>
              <a:rPr lang="tr-TR" sz="2000" dirty="0" err="1" smtClean="0">
                <a:solidFill>
                  <a:schemeClr val="tx1"/>
                </a:solidFill>
                <a:cs typeface="Calibri" pitchFamily="34" charset="0"/>
              </a:rPr>
              <a:t>line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 olarak hazırlanan </a:t>
            </a:r>
            <a:r>
              <a:rPr lang="tr-TR" sz="2000" b="1" dirty="0" smtClean="0">
                <a:solidFill>
                  <a:schemeClr val="tx1"/>
                </a:solidFill>
                <a:cs typeface="Calibri" pitchFamily="34" charset="0"/>
              </a:rPr>
              <a:t>“</a:t>
            </a:r>
            <a:r>
              <a:rPr lang="tr-TR" sz="2000" b="1" i="1" dirty="0" smtClean="0">
                <a:solidFill>
                  <a:schemeClr val="tx1"/>
                </a:solidFill>
                <a:cs typeface="Calibri" pitchFamily="34" charset="0"/>
              </a:rPr>
              <a:t>Türkiye Üniversitelerinde Sınai Mülkiyet Hakları Durum Tespiti Anketi” 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Bölüm Başkanları tarafından doldurulmak üzere Tüm Üniversitelerin Rektörlüklerine gönderildi ve  </a:t>
            </a:r>
            <a:r>
              <a:rPr lang="tr-TR" sz="2000" b="1" dirty="0" smtClean="0">
                <a:solidFill>
                  <a:schemeClr val="tx1"/>
                </a:solidFill>
                <a:cs typeface="Calibri" pitchFamily="34" charset="0"/>
              </a:rPr>
              <a:t>2988 </a:t>
            </a:r>
            <a:r>
              <a:rPr lang="tr-TR" sz="2000" dirty="0" smtClean="0">
                <a:solidFill>
                  <a:schemeClr val="tx1"/>
                </a:solidFill>
                <a:cs typeface="Calibri" pitchFamily="34" charset="0"/>
              </a:rPr>
              <a:t>Bölüm Başkanı tarafından cevaplandı. </a:t>
            </a:r>
          </a:p>
          <a:p>
            <a:pPr marL="285750" indent="-285750" algn="just">
              <a:spcBef>
                <a:spcPts val="600"/>
              </a:spcBef>
              <a:buSzPct val="150000"/>
            </a:pPr>
            <a:endParaRPr lang="tr-TR" sz="20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285750" indent="-285750" algn="just">
              <a:spcBef>
                <a:spcPts val="600"/>
              </a:spcBef>
              <a:buSzPct val="150000"/>
            </a:pPr>
            <a:endParaRPr lang="tr-TR" sz="2000" dirty="0" smtClean="0">
              <a:solidFill>
                <a:schemeClr val="tx1"/>
              </a:solidFill>
              <a:cs typeface="Calibri" pitchFamily="34" charset="0"/>
            </a:endParaRPr>
          </a:p>
          <a:p>
            <a:pPr>
              <a:spcBef>
                <a:spcPts val="600"/>
              </a:spcBef>
              <a:buSzPct val="150000"/>
            </a:pPr>
            <a:endParaRPr lang="tr-TR" sz="20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571504"/>
          </a:xfrm>
        </p:spPr>
        <p:txBody>
          <a:bodyPr/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GERÇEKLEŞTİRİLENLER -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4 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7" t="28712" r="15519" b="22291"/>
          <a:stretch/>
        </p:blipFill>
        <p:spPr bwMode="auto">
          <a:xfrm>
            <a:off x="0" y="970063"/>
            <a:ext cx="5936776" cy="267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25950" r="14827" b="16259"/>
          <a:stretch/>
        </p:blipFill>
        <p:spPr bwMode="auto">
          <a:xfrm>
            <a:off x="1979712" y="3663673"/>
            <a:ext cx="6017378" cy="316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954921" y="2060848"/>
            <a:ext cx="776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% 32</a:t>
            </a:r>
          </a:p>
          <a:p>
            <a:endParaRPr lang="tr-TR" sz="1000" b="1" dirty="0" smtClean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% 36</a:t>
            </a:r>
          </a:p>
          <a:p>
            <a:endParaRPr lang="tr-TR" sz="800" b="1" dirty="0" smtClean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% 23</a:t>
            </a:r>
            <a:endParaRPr lang="tr-T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b="1" i="1" dirty="0">
                <a:solidFill>
                  <a:schemeClr val="tx1"/>
                </a:solidFill>
              </a:rPr>
              <a:t>Birinci Nesil :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</a:pPr>
            <a:r>
              <a:rPr lang="tr-TR" dirty="0">
                <a:solidFill>
                  <a:schemeClr val="tx1"/>
                </a:solidFill>
              </a:rPr>
              <a:t>Eğitim, öğretim, bilimsel araştırma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None/>
            </a:pPr>
            <a:r>
              <a:rPr lang="tr-TR" b="1" i="1" dirty="0">
                <a:solidFill>
                  <a:schemeClr val="tx1"/>
                </a:solidFill>
              </a:rPr>
              <a:t>İkinci Nesil: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</a:pPr>
            <a:r>
              <a:rPr lang="tr-TR" dirty="0">
                <a:solidFill>
                  <a:schemeClr val="tx1"/>
                </a:solidFill>
              </a:rPr>
              <a:t>Eğitim, öğretim, bilimsel araştırma, teknoloji üretimi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None/>
            </a:pPr>
            <a:r>
              <a:rPr lang="tr-TR" sz="3200" b="1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Üçüncü Nesil: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</a:pPr>
            <a:r>
              <a:rPr lang="tr-TR" sz="3200" dirty="0">
                <a:solidFill>
                  <a:schemeClr val="tx1"/>
                </a:solidFill>
              </a:rPr>
              <a:t>Eğitim, öğretim, bilimsel araştırma, teknoloji </a:t>
            </a:r>
            <a:r>
              <a:rPr lang="tr-TR" sz="3200" dirty="0" smtClean="0">
                <a:solidFill>
                  <a:schemeClr val="tx1"/>
                </a:solidFill>
              </a:rPr>
              <a:t>üretimi  </a:t>
            </a:r>
            <a:r>
              <a:rPr lang="tr-TR" sz="3200" b="1" dirty="0" smtClean="0">
                <a:solidFill>
                  <a:srgbClr val="C00000"/>
                </a:solidFill>
              </a:rPr>
              <a:t>ve</a:t>
            </a:r>
            <a:r>
              <a:rPr lang="tr-TR" sz="3200" dirty="0">
                <a:solidFill>
                  <a:schemeClr val="tx1"/>
                </a:solidFill>
              </a:rPr>
              <a:t> toplumsal </a:t>
            </a:r>
            <a:r>
              <a:rPr lang="tr-TR" sz="3200" dirty="0" smtClean="0">
                <a:solidFill>
                  <a:schemeClr val="tx1"/>
                </a:solidFill>
              </a:rPr>
              <a:t>faydaya dönüşmesi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331640" y="943983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ÜNİVERSİTELER</a:t>
            </a:r>
            <a:r>
              <a:rPr lang="tr-TR" sz="4000" b="1" dirty="0" smtClean="0">
                <a:solidFill>
                  <a:srgbClr val="0070C0"/>
                </a:solidFill>
              </a:rPr>
              <a:t> </a:t>
            </a:r>
            <a:endParaRPr lang="tr-TR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5283" r="14726" b="20000"/>
          <a:stretch/>
        </p:blipFill>
        <p:spPr bwMode="auto">
          <a:xfrm>
            <a:off x="-4164" y="836712"/>
            <a:ext cx="5682862" cy="300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t="14936" r="14876" b="31572"/>
          <a:stretch/>
        </p:blipFill>
        <p:spPr bwMode="auto">
          <a:xfrm>
            <a:off x="1547664" y="3838111"/>
            <a:ext cx="6186324" cy="301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706893" y="1772816"/>
            <a:ext cx="7764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% 36</a:t>
            </a:r>
          </a:p>
          <a:p>
            <a:endParaRPr lang="tr-TR" sz="800" b="1" dirty="0" smtClean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% 36</a:t>
            </a:r>
          </a:p>
          <a:p>
            <a:endParaRPr lang="tr-TR" sz="1400" b="1" dirty="0">
              <a:solidFill>
                <a:srgbClr val="C00000"/>
              </a:solidFill>
            </a:endParaRPr>
          </a:p>
          <a:p>
            <a:endParaRPr lang="tr-TR" sz="1400" b="1" dirty="0" smtClean="0">
              <a:solidFill>
                <a:srgbClr val="C00000"/>
              </a:solidFill>
            </a:endParaRPr>
          </a:p>
          <a:p>
            <a:endParaRPr lang="tr-TR" sz="1400" b="1" dirty="0" smtClean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% 23</a:t>
            </a:r>
            <a:endParaRPr lang="tr-TR" sz="1400" b="1" dirty="0">
              <a:solidFill>
                <a:srgbClr val="C0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752889" y="5229200"/>
            <a:ext cx="776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% </a:t>
            </a:r>
            <a:r>
              <a:rPr lang="tr-TR" sz="1400" b="1" dirty="0" smtClean="0">
                <a:solidFill>
                  <a:srgbClr val="C00000"/>
                </a:solidFill>
              </a:rPr>
              <a:t>53</a:t>
            </a:r>
            <a:endParaRPr lang="tr-TR" sz="1400" b="1" dirty="0" smtClean="0">
              <a:solidFill>
                <a:srgbClr val="C00000"/>
              </a:solidFill>
            </a:endParaRPr>
          </a:p>
          <a:p>
            <a:endParaRPr lang="tr-TR" sz="800" b="1" dirty="0" smtClean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% </a:t>
            </a:r>
            <a:r>
              <a:rPr lang="tr-TR" sz="1400" b="1" dirty="0" smtClean="0">
                <a:solidFill>
                  <a:srgbClr val="C00000"/>
                </a:solidFill>
              </a:rPr>
              <a:t>47</a:t>
            </a:r>
            <a:endParaRPr lang="tr-TR" sz="1400" b="1" dirty="0" smtClean="0">
              <a:solidFill>
                <a:srgbClr val="C00000"/>
              </a:solidFill>
            </a:endParaRPr>
          </a:p>
          <a:p>
            <a:endParaRPr lang="tr-TR" sz="1200" b="1" dirty="0" smtClean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% </a:t>
            </a:r>
            <a:r>
              <a:rPr lang="tr-TR" sz="1400" b="1" dirty="0" smtClean="0">
                <a:solidFill>
                  <a:srgbClr val="C00000"/>
                </a:solidFill>
              </a:rPr>
              <a:t>0</a:t>
            </a:r>
            <a:endParaRPr lang="tr-T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34462" r="21795" b="33812"/>
          <a:stretch/>
        </p:blipFill>
        <p:spPr bwMode="auto">
          <a:xfrm>
            <a:off x="107504" y="14853"/>
            <a:ext cx="5760640" cy="234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4" t="16273" r="21774" b="8650"/>
          <a:stretch/>
        </p:blipFill>
        <p:spPr bwMode="auto">
          <a:xfrm>
            <a:off x="1403648" y="2360945"/>
            <a:ext cx="6649929" cy="449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954920" y="980728"/>
            <a:ext cx="776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%  53</a:t>
            </a:r>
          </a:p>
          <a:p>
            <a:endParaRPr lang="tr-TR" sz="1200" b="1" dirty="0" smtClean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%  47</a:t>
            </a:r>
            <a:endParaRPr lang="tr-TR" sz="1400" b="1" dirty="0">
              <a:solidFill>
                <a:srgbClr val="C0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053577" y="3417070"/>
            <a:ext cx="776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%  35</a:t>
            </a:r>
          </a:p>
          <a:p>
            <a:endParaRPr lang="tr-TR" sz="1400" b="1" dirty="0" smtClean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%  65</a:t>
            </a:r>
          </a:p>
          <a:p>
            <a:endParaRPr lang="tr-TR" sz="1400" b="1" dirty="0" smtClean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%  48</a:t>
            </a:r>
          </a:p>
          <a:p>
            <a:endParaRPr lang="tr-TR" sz="1400" b="1" dirty="0" smtClean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% 68</a:t>
            </a:r>
          </a:p>
          <a:p>
            <a:endParaRPr lang="tr-TR" sz="1400" b="1" dirty="0" smtClean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% 62</a:t>
            </a:r>
          </a:p>
          <a:p>
            <a:endParaRPr lang="tr-TR" sz="1400" b="1" dirty="0" smtClean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% 48</a:t>
            </a:r>
            <a:endParaRPr lang="tr-T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t="26746" r="14895" b="27084"/>
          <a:stretch/>
        </p:blipFill>
        <p:spPr bwMode="auto">
          <a:xfrm>
            <a:off x="167195" y="848181"/>
            <a:ext cx="7056783" cy="357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223978" y="2204864"/>
            <a:ext cx="7764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% 37</a:t>
            </a:r>
          </a:p>
          <a:p>
            <a:endParaRPr lang="tr-TR" sz="1600" b="1" dirty="0" smtClean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% 35</a:t>
            </a:r>
          </a:p>
          <a:p>
            <a:endParaRPr lang="tr-TR" sz="2000" b="1" dirty="0" smtClean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% 28</a:t>
            </a:r>
            <a:endParaRPr lang="tr-TR" sz="1400" b="1" dirty="0">
              <a:solidFill>
                <a:srgbClr val="C0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3528" y="522920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entury Gothic" pitchFamily="34" charset="0"/>
              </a:rPr>
              <a:t>Dolduranlar</a:t>
            </a:r>
            <a:r>
              <a:rPr lang="tr-TR" dirty="0" smtClean="0">
                <a:latin typeface="Century Gothic" pitchFamily="34" charset="0"/>
              </a:rPr>
              <a:t> 	 Bölüm Başkanları	Dekanlar</a:t>
            </a:r>
          </a:p>
          <a:p>
            <a:r>
              <a:rPr lang="tr-TR" b="1" dirty="0" smtClean="0">
                <a:latin typeface="Century Gothic" pitchFamily="34" charset="0"/>
              </a:rPr>
              <a:t>Uzmanlık</a:t>
            </a:r>
            <a:r>
              <a:rPr lang="tr-TR" dirty="0" smtClean="0">
                <a:latin typeface="Century Gothic" pitchFamily="34" charset="0"/>
              </a:rPr>
              <a:t>	Tüm Dallar		Mühendislik Dalları</a:t>
            </a:r>
          </a:p>
          <a:p>
            <a:r>
              <a:rPr lang="tr-TR" b="1" dirty="0" smtClean="0">
                <a:latin typeface="Century Gothic" pitchFamily="34" charset="0"/>
              </a:rPr>
              <a:t>Katılım</a:t>
            </a:r>
            <a:r>
              <a:rPr lang="tr-TR" dirty="0" smtClean="0">
                <a:latin typeface="Century Gothic" pitchFamily="34" charset="0"/>
              </a:rPr>
              <a:t>		2985  			37  </a:t>
            </a:r>
          </a:p>
          <a:p>
            <a:r>
              <a:rPr lang="tr-TR" dirty="0">
                <a:latin typeface="Century Gothic" pitchFamily="34" charset="0"/>
              </a:rPr>
              <a:t>	</a:t>
            </a:r>
            <a:r>
              <a:rPr lang="tr-TR" dirty="0" smtClean="0">
                <a:latin typeface="Century Gothic" pitchFamily="34" charset="0"/>
              </a:rPr>
              <a:t>	Zorunlu			Gönüllü </a:t>
            </a:r>
            <a:r>
              <a:rPr lang="tr-TR" sz="1400" dirty="0" smtClean="0">
                <a:latin typeface="Century Gothic" pitchFamily="34" charset="0"/>
              </a:rPr>
              <a:t>(SMH Farkındalığı Yüksek)</a:t>
            </a:r>
            <a:endParaRPr lang="tr-TR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32179" y="1651441"/>
            <a:ext cx="849523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3" indent="-3619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>
                <a:latin typeface="+mj-lt"/>
                <a:cs typeface="Calibri" pitchFamily="34" charset="0"/>
              </a:rPr>
              <a:t>Seçilen Üniversitelerde </a:t>
            </a:r>
            <a:r>
              <a:rPr lang="tr-TR" b="1" dirty="0">
                <a:latin typeface="+mj-lt"/>
                <a:cs typeface="Calibri" pitchFamily="34" charset="0"/>
              </a:rPr>
              <a:t>SMH Farkındalık </a:t>
            </a:r>
            <a:r>
              <a:rPr lang="tr-TR" b="1" dirty="0" err="1" smtClean="0">
                <a:latin typeface="+mj-lt"/>
                <a:cs typeface="Calibri" pitchFamily="34" charset="0"/>
              </a:rPr>
              <a:t>Etkinlikleri’</a:t>
            </a:r>
            <a:r>
              <a:rPr lang="tr-TR" dirty="0" err="1" smtClean="0">
                <a:latin typeface="+mj-lt"/>
                <a:cs typeface="Calibri" pitchFamily="34" charset="0"/>
              </a:rPr>
              <a:t>ne</a:t>
            </a:r>
            <a:r>
              <a:rPr lang="tr-TR" b="1" dirty="0" smtClean="0">
                <a:latin typeface="+mj-lt"/>
                <a:cs typeface="Calibri" pitchFamily="34" charset="0"/>
              </a:rPr>
              <a:t> </a:t>
            </a:r>
            <a:r>
              <a:rPr lang="tr-TR" dirty="0" smtClean="0">
                <a:latin typeface="+mj-lt"/>
                <a:cs typeface="Calibri" pitchFamily="34" charset="0"/>
              </a:rPr>
              <a:t>devam edilmesi</a:t>
            </a:r>
          </a:p>
          <a:p>
            <a:pPr marL="361950" lvl="3" indent="-3619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latin typeface="+mj-lt"/>
                <a:cs typeface="Calibri" pitchFamily="34" charset="0"/>
              </a:rPr>
              <a:t>Üniversitelerde </a:t>
            </a:r>
            <a:r>
              <a:rPr lang="tr-TR" b="1" dirty="0">
                <a:latin typeface="+mj-lt"/>
                <a:cs typeface="Calibri" pitchFamily="34" charset="0"/>
              </a:rPr>
              <a:t>SMH Durum Analizi için Anket Çalışması </a:t>
            </a:r>
            <a:r>
              <a:rPr lang="tr-TR" dirty="0">
                <a:latin typeface="+mj-lt"/>
                <a:cs typeface="Calibri" pitchFamily="34" charset="0"/>
              </a:rPr>
              <a:t>Analizi ile Ulusal bir </a:t>
            </a:r>
            <a:r>
              <a:rPr lang="tr-TR" b="1" dirty="0">
                <a:latin typeface="+mj-lt"/>
                <a:cs typeface="Calibri" pitchFamily="34" charset="0"/>
              </a:rPr>
              <a:t>SMH </a:t>
            </a:r>
            <a:r>
              <a:rPr lang="tr-TR" b="1" i="1" dirty="0">
                <a:latin typeface="+mj-lt"/>
                <a:cs typeface="Calibri" pitchFamily="34" charset="0"/>
              </a:rPr>
              <a:t>“mevcut durum raporu” </a:t>
            </a:r>
            <a:r>
              <a:rPr lang="tr-TR" dirty="0" err="1">
                <a:latin typeface="+mj-lt"/>
                <a:cs typeface="Calibri" pitchFamily="34" charset="0"/>
              </a:rPr>
              <a:t>nun</a:t>
            </a:r>
            <a:r>
              <a:rPr lang="tr-TR" dirty="0">
                <a:latin typeface="+mj-lt"/>
                <a:cs typeface="Calibri" pitchFamily="34" charset="0"/>
              </a:rPr>
              <a:t> hazırlanması, </a:t>
            </a:r>
          </a:p>
          <a:p>
            <a:pPr marL="361950" lvl="3" indent="-3619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latin typeface="+mj-lt"/>
                <a:cs typeface="Calibri" pitchFamily="34" charset="0"/>
              </a:rPr>
              <a:t>Üniversite Üst Yönetimlerinin Katılımı İle </a:t>
            </a:r>
            <a:r>
              <a:rPr lang="tr-TR" b="1" dirty="0" smtClean="0">
                <a:latin typeface="+mj-lt"/>
                <a:cs typeface="Calibri" pitchFamily="34" charset="0"/>
              </a:rPr>
              <a:t>SMH Zirve Toplantısı</a:t>
            </a:r>
            <a:r>
              <a:rPr lang="tr-TR" dirty="0" smtClean="0">
                <a:latin typeface="+mj-lt"/>
                <a:cs typeface="Calibri" pitchFamily="34" charset="0"/>
              </a:rPr>
              <a:t>,</a:t>
            </a:r>
          </a:p>
          <a:p>
            <a:pPr marL="361950" lvl="3" indent="-3619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latin typeface="+mj-lt"/>
                <a:cs typeface="Calibri" pitchFamily="34" charset="0"/>
              </a:rPr>
              <a:t>Yedi farklı bölgede </a:t>
            </a:r>
            <a:r>
              <a:rPr lang="tr-TR" b="1" dirty="0" smtClean="0">
                <a:latin typeface="+mj-lt"/>
                <a:cs typeface="Calibri" pitchFamily="34" charset="0"/>
              </a:rPr>
              <a:t>Bölgesel Zirveler</a:t>
            </a:r>
            <a:endParaRPr lang="tr-TR" dirty="0" smtClean="0">
              <a:latin typeface="+mj-lt"/>
              <a:cs typeface="Calibri" pitchFamily="34" charset="0"/>
            </a:endParaRPr>
          </a:p>
          <a:p>
            <a:pPr marL="361950" lvl="3" indent="-3619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latin typeface="+mj-lt"/>
                <a:cs typeface="Calibri" pitchFamily="34" charset="0"/>
              </a:rPr>
              <a:t>Üniversite Düzeyinde </a:t>
            </a:r>
            <a:r>
              <a:rPr lang="tr-TR" dirty="0">
                <a:latin typeface="+mj-lt"/>
                <a:cs typeface="Calibri" pitchFamily="34" charset="0"/>
              </a:rPr>
              <a:t>SMH Farkındalığının Arttırılması İçin </a:t>
            </a:r>
            <a:r>
              <a:rPr lang="tr-TR" b="1" dirty="0" smtClean="0">
                <a:latin typeface="+mj-lt"/>
                <a:cs typeface="Calibri" pitchFamily="34" charset="0"/>
              </a:rPr>
              <a:t>Komitelerin veya Kurulların Kurulması</a:t>
            </a:r>
            <a:r>
              <a:rPr lang="tr-TR" dirty="0" smtClean="0">
                <a:latin typeface="+mj-lt"/>
                <a:cs typeface="Calibri" pitchFamily="34" charset="0"/>
              </a:rPr>
              <a:t> ve Görevlerin Belirlenmesi,</a:t>
            </a:r>
          </a:p>
          <a:p>
            <a:pPr marL="361950" lvl="3" indent="-3619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latin typeface="+mj-lt"/>
                <a:cs typeface="Calibri" pitchFamily="34" charset="0"/>
              </a:rPr>
              <a:t>Üniversitelerde düzenlenen farklı etkinliklere </a:t>
            </a:r>
            <a:r>
              <a:rPr lang="tr-TR" b="1" dirty="0" smtClean="0">
                <a:latin typeface="+mj-lt"/>
                <a:cs typeface="Calibri" pitchFamily="34" charset="0"/>
              </a:rPr>
              <a:t>SMH farkındalık  çalışmalarının dahil edilmesi</a:t>
            </a:r>
            <a:r>
              <a:rPr lang="tr-TR" dirty="0" smtClean="0">
                <a:latin typeface="+mj-lt"/>
                <a:cs typeface="Calibri" pitchFamily="34" charset="0"/>
              </a:rPr>
              <a:t>, </a:t>
            </a:r>
          </a:p>
          <a:p>
            <a:pPr marL="361950" lvl="1" indent="-3619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tabLst>
                <a:tab pos="1254125" algn="l"/>
                <a:tab pos="1435100" algn="l"/>
              </a:tabLst>
            </a:pPr>
            <a:r>
              <a:rPr lang="tr-TR" dirty="0" smtClean="0">
                <a:latin typeface="+mj-lt"/>
                <a:cs typeface="Calibri" pitchFamily="34" charset="0"/>
              </a:rPr>
              <a:t>SMH’ </a:t>
            </a:r>
            <a:r>
              <a:rPr lang="tr-TR" dirty="0" err="1" smtClean="0">
                <a:latin typeface="+mj-lt"/>
                <a:cs typeface="Calibri" pitchFamily="34" charset="0"/>
              </a:rPr>
              <a:t>larına</a:t>
            </a:r>
            <a:r>
              <a:rPr lang="tr-TR" dirty="0" smtClean="0">
                <a:latin typeface="+mj-lt"/>
                <a:cs typeface="Calibri" pitchFamily="34" charset="0"/>
              </a:rPr>
              <a:t> ilişkin </a:t>
            </a:r>
            <a:r>
              <a:rPr lang="tr-TR" b="1" dirty="0" smtClean="0">
                <a:latin typeface="+mj-lt"/>
                <a:cs typeface="Calibri" pitchFamily="34" charset="0"/>
              </a:rPr>
              <a:t>konuların  uygun derslere entegre edilmesi</a:t>
            </a:r>
            <a:r>
              <a:rPr lang="tr-TR" dirty="0" smtClean="0">
                <a:latin typeface="+mj-lt"/>
                <a:cs typeface="Calibri" pitchFamily="34" charset="0"/>
              </a:rPr>
              <a:t>, </a:t>
            </a:r>
          </a:p>
          <a:p>
            <a:pPr marL="361950" indent="-361950" algn="just" fontAlgn="ctr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latin typeface="+mj-lt"/>
                <a:cs typeface="Calibri" pitchFamily="34" charset="0"/>
              </a:rPr>
              <a:t>Öğrencilere ve Akademisyenlere yönelik </a:t>
            </a:r>
            <a:r>
              <a:rPr lang="tr-TR" b="1" dirty="0" smtClean="0">
                <a:latin typeface="+mj-lt"/>
                <a:cs typeface="Calibri" pitchFamily="34" charset="0"/>
              </a:rPr>
              <a:t>“Patent Analizi” ve “Patent Dokümanı Yazım” Eğitimleri</a:t>
            </a:r>
            <a:r>
              <a:rPr lang="tr-TR" dirty="0" smtClean="0">
                <a:latin typeface="+mj-lt"/>
                <a:cs typeface="Calibri" pitchFamily="34" charset="0"/>
              </a:rPr>
              <a:t> Düzenlenmesi,</a:t>
            </a:r>
          </a:p>
          <a:p>
            <a:pPr marL="361950" indent="-3619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latin typeface="+mj-lt"/>
                <a:cs typeface="Calibri" pitchFamily="34" charset="0"/>
              </a:rPr>
              <a:t>Eğitimcilerin belirlenmesi ve “EPO </a:t>
            </a:r>
            <a:r>
              <a:rPr lang="tr-TR" dirty="0" err="1" smtClean="0">
                <a:latin typeface="+mj-lt"/>
                <a:cs typeface="Calibri" pitchFamily="34" charset="0"/>
              </a:rPr>
              <a:t>Teaching</a:t>
            </a:r>
            <a:r>
              <a:rPr lang="tr-TR" dirty="0" smtClean="0">
                <a:latin typeface="+mj-lt"/>
                <a:cs typeface="Calibri" pitchFamily="34" charset="0"/>
              </a:rPr>
              <a:t> Kit” ile </a:t>
            </a:r>
            <a:r>
              <a:rPr lang="tr-TR" b="1" dirty="0" smtClean="0">
                <a:latin typeface="+mj-lt"/>
                <a:cs typeface="Calibri" pitchFamily="34" charset="0"/>
              </a:rPr>
              <a:t>Eğitimcilerin Eğitimi </a:t>
            </a:r>
            <a:r>
              <a:rPr lang="tr-TR" dirty="0" smtClean="0">
                <a:latin typeface="+mj-lt"/>
                <a:cs typeface="Calibri" pitchFamily="34" charset="0"/>
              </a:rPr>
              <a:t>Düzenlenmesi,</a:t>
            </a:r>
            <a:endParaRPr lang="tr-TR" sz="1600" dirty="0">
              <a:latin typeface="+mj-lt"/>
              <a:cs typeface="Calibri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-218492" y="980728"/>
            <a:ext cx="9687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itchFamily="34" charset="0"/>
              </a:rPr>
              <a:t>KISA </a:t>
            </a:r>
            <a:r>
              <a:rPr lang="tr-T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itchFamily="34" charset="0"/>
              </a:rPr>
              <a:t>DÖNEM PLANLAR </a:t>
            </a:r>
            <a:r>
              <a:rPr lang="tr-T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itchFamily="34" charset="0"/>
              </a:rPr>
              <a:t>– 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itchFamily="34" charset="0"/>
              </a:rPr>
              <a:t>2012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057296"/>
            <a:ext cx="8928992" cy="571504"/>
          </a:xfrm>
        </p:spPr>
        <p:txBody>
          <a:bodyPr/>
          <a:lstStyle/>
          <a:p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ORTA DÖNEM 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PLANLAR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- 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2013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marL="342900" lvl="1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dirty="0" err="1" smtClean="0">
                <a:solidFill>
                  <a:schemeClr val="tx1"/>
                </a:solidFill>
                <a:cs typeface="Calibri" pitchFamily="34" charset="0"/>
              </a:rPr>
              <a:t>Üniversiteler’de</a:t>
            </a:r>
            <a:r>
              <a:rPr lang="tr-TR" sz="2400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tr-TR" sz="2400" b="1" dirty="0" smtClean="0">
                <a:solidFill>
                  <a:schemeClr val="tx1"/>
                </a:solidFill>
                <a:cs typeface="Calibri" pitchFamily="34" charset="0"/>
              </a:rPr>
              <a:t>“SMH Politikası</a:t>
            </a:r>
            <a:r>
              <a:rPr lang="tr-TR" sz="2400" dirty="0" smtClean="0">
                <a:solidFill>
                  <a:schemeClr val="tx1"/>
                </a:solidFill>
                <a:cs typeface="Calibri" pitchFamily="34" charset="0"/>
              </a:rPr>
              <a:t>” </a:t>
            </a:r>
            <a:r>
              <a:rPr lang="tr-TR" sz="2400" dirty="0" err="1" smtClean="0">
                <a:solidFill>
                  <a:schemeClr val="tx1"/>
                </a:solidFill>
                <a:cs typeface="Calibri" pitchFamily="34" charset="0"/>
              </a:rPr>
              <a:t>nın</a:t>
            </a:r>
            <a:r>
              <a:rPr lang="tr-TR" sz="2400" dirty="0" smtClean="0">
                <a:solidFill>
                  <a:schemeClr val="tx1"/>
                </a:solidFill>
                <a:cs typeface="Calibri" pitchFamily="34" charset="0"/>
              </a:rPr>
              <a:t> oluşturulması,</a:t>
            </a:r>
          </a:p>
          <a:p>
            <a:pPr marL="342900" lvl="1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cs typeface="Calibri" pitchFamily="34" charset="0"/>
              </a:rPr>
              <a:t>Farklı düzey ve disiplinlere yönelik </a:t>
            </a:r>
            <a:r>
              <a:rPr lang="tr-TR" sz="2400" b="1" i="1" dirty="0" smtClean="0">
                <a:solidFill>
                  <a:schemeClr val="tx1"/>
                </a:solidFill>
                <a:cs typeface="Calibri" pitchFamily="34" charset="0"/>
              </a:rPr>
              <a:t>Eğitim Modülleri </a:t>
            </a:r>
            <a:r>
              <a:rPr lang="tr-TR" sz="2400" dirty="0" smtClean="0">
                <a:solidFill>
                  <a:schemeClr val="tx1"/>
                </a:solidFill>
                <a:cs typeface="Calibri" pitchFamily="34" charset="0"/>
              </a:rPr>
              <a:t> Geliştirilmesi</a:t>
            </a:r>
          </a:p>
          <a:p>
            <a:pPr marL="342900" lvl="1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>
                <a:solidFill>
                  <a:schemeClr val="tx1"/>
                </a:solidFill>
                <a:cs typeface="Calibri" pitchFamily="34" charset="0"/>
              </a:rPr>
              <a:t>SMH giriş derslerinin</a:t>
            </a:r>
            <a:r>
              <a:rPr lang="tr-TR" sz="2400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cs typeface="Calibri" pitchFamily="34" charset="0"/>
              </a:rPr>
              <a:t>Lisans </a:t>
            </a:r>
            <a:r>
              <a:rPr lang="tr-TR" sz="2400" dirty="0">
                <a:solidFill>
                  <a:schemeClr val="tx1"/>
                </a:solidFill>
                <a:cs typeface="Calibri" pitchFamily="34" charset="0"/>
              </a:rPr>
              <a:t>ve Yüksek Lisans programlara </a:t>
            </a:r>
            <a:r>
              <a:rPr lang="tr-TR" sz="2400" dirty="0" smtClean="0">
                <a:solidFill>
                  <a:schemeClr val="tx1"/>
                </a:solidFill>
                <a:cs typeface="Calibri" pitchFamily="34" charset="0"/>
              </a:rPr>
              <a:t>eklenmesi hususunda üniversite senatoları için </a:t>
            </a:r>
            <a:r>
              <a:rPr lang="tr-TR" sz="2400" b="1" dirty="0" smtClean="0">
                <a:solidFill>
                  <a:schemeClr val="tx1"/>
                </a:solidFill>
                <a:cs typeface="Calibri" pitchFamily="34" charset="0"/>
              </a:rPr>
              <a:t>önerilerin geliştirilmesi</a:t>
            </a:r>
            <a:r>
              <a:rPr lang="tr-TR" sz="2400" dirty="0" smtClean="0">
                <a:solidFill>
                  <a:schemeClr val="tx1"/>
                </a:solidFill>
                <a:cs typeface="Calibri" pitchFamily="34" charset="0"/>
              </a:rPr>
              <a:t>,</a:t>
            </a:r>
          </a:p>
          <a:p>
            <a:pPr marL="342900" lvl="1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>
                <a:solidFill>
                  <a:schemeClr val="tx1"/>
                </a:solidFill>
                <a:cs typeface="Calibri" pitchFamily="34" charset="0"/>
              </a:rPr>
              <a:t>MÜDEK</a:t>
            </a:r>
            <a:r>
              <a:rPr lang="tr-TR" sz="2400" dirty="0" smtClean="0">
                <a:solidFill>
                  <a:schemeClr val="tx1"/>
                </a:solidFill>
                <a:cs typeface="Calibri" pitchFamily="34" charset="0"/>
              </a:rPr>
              <a:t> akreditasyon koşullarına SMH ile ilgili madde eklenmesi,</a:t>
            </a:r>
          </a:p>
          <a:p>
            <a:pPr algn="just" fontAlgn="b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Üniversiteler Bünyesinde Mevcut </a:t>
            </a:r>
            <a:r>
              <a:rPr lang="tr-TR" b="1" i="1" dirty="0" smtClean="0">
                <a:solidFill>
                  <a:schemeClr val="tx1"/>
                </a:solidFill>
                <a:cs typeface="Calibri" pitchFamily="34" charset="0"/>
              </a:rPr>
              <a:t>“TPE Bilgi ve Doküman Birimleri”  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ve </a:t>
            </a:r>
            <a:r>
              <a:rPr lang="tr-TR" b="1" i="1" dirty="0" smtClean="0">
                <a:solidFill>
                  <a:schemeClr val="tx1"/>
                </a:solidFill>
                <a:cs typeface="Calibri" pitchFamily="34" charset="0"/>
              </a:rPr>
              <a:t>“Teknoloji Transfer Ofisleri” </a:t>
            </a:r>
            <a:r>
              <a:rPr lang="tr-TR" dirty="0" err="1" smtClean="0">
                <a:solidFill>
                  <a:schemeClr val="tx1"/>
                </a:solidFill>
                <a:cs typeface="Calibri" pitchFamily="34" charset="0"/>
              </a:rPr>
              <a:t>nin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 Kapasitelerinin İyileştirilmesi,</a:t>
            </a:r>
          </a:p>
          <a:p>
            <a:pPr algn="just" fontAlgn="b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Yeni </a:t>
            </a:r>
            <a:r>
              <a:rPr lang="tr-TR" b="1" i="1" dirty="0" smtClean="0">
                <a:solidFill>
                  <a:schemeClr val="tx1"/>
                </a:solidFill>
                <a:cs typeface="Calibri" pitchFamily="34" charset="0"/>
              </a:rPr>
              <a:t>“Teknoloji Transfer Ofisleri” </a:t>
            </a:r>
            <a:r>
              <a:rPr lang="tr-TR" dirty="0" err="1" smtClean="0">
                <a:solidFill>
                  <a:schemeClr val="tx1"/>
                </a:solidFill>
                <a:cs typeface="Calibri" pitchFamily="34" charset="0"/>
              </a:rPr>
              <a:t>nin</a:t>
            </a: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 kurulmasına imkan verecek alt yapı hazırlıklarının tamamlanması,</a:t>
            </a:r>
          </a:p>
          <a:p>
            <a:pPr marL="342900" lvl="1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cs typeface="Calibri" pitchFamily="34" charset="0"/>
              </a:rPr>
              <a:t>Patent başvurularının </a:t>
            </a:r>
            <a:r>
              <a:rPr lang="tr-TR" sz="2400" b="1" dirty="0" smtClean="0">
                <a:solidFill>
                  <a:schemeClr val="tx1"/>
                </a:solidFill>
                <a:cs typeface="Calibri" pitchFamily="34" charset="0"/>
              </a:rPr>
              <a:t>akademik yükselmedeki </a:t>
            </a:r>
            <a:r>
              <a:rPr lang="tr-TR" sz="2400" dirty="0" smtClean="0">
                <a:solidFill>
                  <a:schemeClr val="tx1"/>
                </a:solidFill>
                <a:cs typeface="Calibri" pitchFamily="34" charset="0"/>
              </a:rPr>
              <a:t>etkisinin arttırılmasına yönelik  geliştirilecek modelin  yaygınlaştırılması,</a:t>
            </a:r>
          </a:p>
          <a:p>
            <a:pPr marL="342900" lvl="1" indent="-342900">
              <a:buSzPct val="150000"/>
              <a:buFont typeface="Arial" pitchFamily="34" charset="0"/>
              <a:buChar char="•"/>
            </a:pPr>
            <a:endParaRPr lang="tr-TR" dirty="0" smtClean="0">
              <a:cs typeface="Calibri" pitchFamily="34" charset="0"/>
            </a:endParaRPr>
          </a:p>
          <a:p>
            <a:pPr marL="342900" lvl="1" indent="-342900">
              <a:buSzPct val="150000"/>
              <a:buFont typeface="Arial" pitchFamily="34" charset="0"/>
              <a:buChar char="•"/>
            </a:pPr>
            <a:endParaRPr lang="tr-TR" dirty="0" smtClean="0">
              <a:cs typeface="Calibri" pitchFamily="34" charset="0"/>
            </a:endParaRPr>
          </a:p>
          <a:p>
            <a:pPr>
              <a:buSzPct val="150000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63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8596" y="1484784"/>
            <a:ext cx="8229600" cy="478634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sz="1900" dirty="0" smtClean="0">
                <a:solidFill>
                  <a:schemeClr val="tx1"/>
                </a:solidFill>
                <a:cs typeface="Calibri" pitchFamily="34" charset="0"/>
              </a:rPr>
              <a:t>Farklı Disiplinlerden mezunların SMH uzmanı olarak  yetiştirilmesine yönelik</a:t>
            </a:r>
            <a:r>
              <a:rPr lang="tr-TR" sz="1900" dirty="0">
                <a:solidFill>
                  <a:schemeClr val="tx1"/>
                </a:solidFill>
                <a:cs typeface="Calibri" pitchFamily="34" charset="0"/>
              </a:rPr>
              <a:t>, </a:t>
            </a:r>
            <a:r>
              <a:rPr lang="tr-TR" sz="1900" b="1" i="1" dirty="0" smtClean="0">
                <a:solidFill>
                  <a:schemeClr val="tx1"/>
                </a:solidFill>
                <a:cs typeface="Calibri" pitchFamily="34" charset="0"/>
              </a:rPr>
              <a:t>ileri düzeyde </a:t>
            </a:r>
            <a:r>
              <a:rPr lang="tr-TR" sz="1900" b="1" i="1" dirty="0" err="1" smtClean="0">
                <a:solidFill>
                  <a:schemeClr val="tx1"/>
                </a:solidFill>
                <a:cs typeface="Calibri" pitchFamily="34" charset="0"/>
              </a:rPr>
              <a:t>disiplinlerarası</a:t>
            </a:r>
            <a:r>
              <a:rPr lang="tr-TR" sz="1900" b="1" i="1" dirty="0" smtClean="0">
                <a:solidFill>
                  <a:schemeClr val="tx1"/>
                </a:solidFill>
                <a:cs typeface="Calibri" pitchFamily="34" charset="0"/>
              </a:rPr>
              <a:t> lisansüstü eğitim programları </a:t>
            </a:r>
            <a:r>
              <a:rPr lang="tr-TR" sz="1900" dirty="0" smtClean="0">
                <a:solidFill>
                  <a:schemeClr val="tx1"/>
                </a:solidFill>
                <a:cs typeface="Calibri" pitchFamily="34" charset="0"/>
              </a:rPr>
              <a:t>geliştirilmesi ve başlatılması,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sz="1900" dirty="0" smtClean="0">
                <a:solidFill>
                  <a:schemeClr val="tx1"/>
                </a:solidFill>
                <a:cs typeface="Calibri" pitchFamily="34" charset="0"/>
              </a:rPr>
              <a:t>Uluslar arası işbirlikleri ile ortak </a:t>
            </a:r>
            <a:r>
              <a:rPr lang="tr-TR" sz="1900" b="1" i="1" dirty="0" smtClean="0">
                <a:solidFill>
                  <a:schemeClr val="tx1"/>
                </a:solidFill>
                <a:cs typeface="Calibri" pitchFamily="34" charset="0"/>
              </a:rPr>
              <a:t>örgün ve uzaktan eğitim </a:t>
            </a:r>
            <a:r>
              <a:rPr lang="tr-TR" sz="1900" dirty="0" smtClean="0">
                <a:solidFill>
                  <a:schemeClr val="tx1"/>
                </a:solidFill>
                <a:cs typeface="Calibri" pitchFamily="34" charset="0"/>
              </a:rPr>
              <a:t>programların oluşturulması, 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sz="1900" dirty="0" smtClean="0">
                <a:solidFill>
                  <a:schemeClr val="tx1"/>
                </a:solidFill>
                <a:cs typeface="Calibri" pitchFamily="34" charset="0"/>
              </a:rPr>
              <a:t>Geliştirilecek yaşam boyu eğitim  ve Lisansüstü </a:t>
            </a:r>
            <a:r>
              <a:rPr lang="tr-TR" sz="1900" dirty="0">
                <a:solidFill>
                  <a:schemeClr val="tx1"/>
                </a:solidFill>
                <a:cs typeface="Calibri" pitchFamily="34" charset="0"/>
              </a:rPr>
              <a:t>programların uluslararası kurumlar tarafından </a:t>
            </a:r>
            <a:r>
              <a:rPr lang="tr-TR" sz="1900" b="1" i="1" dirty="0">
                <a:solidFill>
                  <a:schemeClr val="tx1"/>
                </a:solidFill>
                <a:cs typeface="Calibri" pitchFamily="34" charset="0"/>
              </a:rPr>
              <a:t>akreditasyon</a:t>
            </a:r>
            <a:r>
              <a:rPr lang="tr-TR" sz="1900" dirty="0">
                <a:solidFill>
                  <a:schemeClr val="tx1"/>
                </a:solidFill>
                <a:cs typeface="Calibri" pitchFamily="34" charset="0"/>
              </a:rPr>
              <a:t>unun projelendirilmesi</a:t>
            </a:r>
            <a:r>
              <a:rPr lang="tr-TR" sz="1900" dirty="0" smtClean="0">
                <a:solidFill>
                  <a:schemeClr val="tx1"/>
                </a:solidFill>
                <a:cs typeface="Calibri" pitchFamily="34" charset="0"/>
              </a:rPr>
              <a:t>,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sz="1900" dirty="0" smtClean="0">
                <a:solidFill>
                  <a:schemeClr val="tx1"/>
                </a:solidFill>
                <a:cs typeface="Calibri" pitchFamily="34" charset="0"/>
              </a:rPr>
              <a:t>Türkiye </a:t>
            </a:r>
            <a:r>
              <a:rPr lang="tr-TR" sz="1900" dirty="0">
                <a:solidFill>
                  <a:schemeClr val="tx1"/>
                </a:solidFill>
                <a:cs typeface="Calibri" pitchFamily="34" charset="0"/>
              </a:rPr>
              <a:t>ve Avrupa’da SMH </a:t>
            </a:r>
            <a:r>
              <a:rPr lang="tr-TR" sz="1900" dirty="0" smtClean="0">
                <a:solidFill>
                  <a:schemeClr val="tx1"/>
                </a:solidFill>
                <a:cs typeface="Calibri" pitchFamily="34" charset="0"/>
              </a:rPr>
              <a:t>alanında </a:t>
            </a:r>
            <a:r>
              <a:rPr lang="tr-TR" sz="1900" b="1" i="1" dirty="0" smtClean="0">
                <a:solidFill>
                  <a:schemeClr val="tx1"/>
                </a:solidFill>
                <a:cs typeface="Calibri" pitchFamily="34" charset="0"/>
              </a:rPr>
              <a:t>kariyer olanakları   </a:t>
            </a:r>
            <a:r>
              <a:rPr lang="tr-TR" sz="1900" dirty="0" smtClean="0">
                <a:solidFill>
                  <a:schemeClr val="tx1"/>
                </a:solidFill>
                <a:cs typeface="Calibri" pitchFamily="34" charset="0"/>
              </a:rPr>
              <a:t>oluşturulması ve  duyurulması,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sz="1900" dirty="0" smtClean="0">
                <a:solidFill>
                  <a:schemeClr val="tx1"/>
                </a:solidFill>
                <a:cs typeface="Calibri" pitchFamily="34" charset="0"/>
              </a:rPr>
              <a:t>Üniversitelerin  SMH konusundaki </a:t>
            </a:r>
            <a:r>
              <a:rPr lang="tr-TR" sz="1900" b="1" i="1" dirty="0" smtClean="0">
                <a:solidFill>
                  <a:schemeClr val="tx1"/>
                </a:solidFill>
                <a:cs typeface="Calibri" pitchFamily="34" charset="0"/>
              </a:rPr>
              <a:t>kapasite</a:t>
            </a:r>
            <a:r>
              <a:rPr lang="tr-TR" sz="1900" dirty="0" smtClean="0">
                <a:solidFill>
                  <a:schemeClr val="tx1"/>
                </a:solidFill>
                <a:cs typeface="Calibri" pitchFamily="34" charset="0"/>
              </a:rPr>
              <a:t>lerinin iyileştirilmesi,</a:t>
            </a:r>
            <a:endParaRPr lang="en-US" sz="1900" dirty="0" smtClean="0">
              <a:solidFill>
                <a:schemeClr val="tx1"/>
              </a:solidFill>
              <a:cs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50000"/>
            </a:pPr>
            <a:r>
              <a:rPr lang="tr-TR" sz="1900" dirty="0" smtClean="0">
                <a:solidFill>
                  <a:schemeClr val="tx1"/>
                </a:solidFill>
                <a:cs typeface="Calibri" pitchFamily="34" charset="0"/>
              </a:rPr>
              <a:t>Üniversitelerden çıkan buluşların </a:t>
            </a:r>
            <a:r>
              <a:rPr lang="tr-TR" sz="1900" b="1" i="1" dirty="0" smtClean="0">
                <a:solidFill>
                  <a:schemeClr val="tx1"/>
                </a:solidFill>
                <a:cs typeface="Calibri" pitchFamily="34" charset="0"/>
              </a:rPr>
              <a:t>ticarileştirilme</a:t>
            </a:r>
            <a:r>
              <a:rPr lang="tr-TR" sz="1900" dirty="0" smtClean="0">
                <a:solidFill>
                  <a:schemeClr val="tx1"/>
                </a:solidFill>
                <a:cs typeface="Calibri" pitchFamily="34" charset="0"/>
              </a:rPr>
              <a:t>si için yöntemlerin sadeleştirilmesi (</a:t>
            </a:r>
            <a:r>
              <a:rPr lang="tr-TR" sz="1900" dirty="0" err="1" smtClean="0">
                <a:solidFill>
                  <a:schemeClr val="tx1"/>
                </a:solidFill>
                <a:cs typeface="Calibri" pitchFamily="34" charset="0"/>
              </a:rPr>
              <a:t>Spin</a:t>
            </a:r>
            <a:r>
              <a:rPr lang="tr-TR" sz="1900" dirty="0" smtClean="0">
                <a:solidFill>
                  <a:schemeClr val="tx1"/>
                </a:solidFill>
                <a:cs typeface="Calibri" pitchFamily="34" charset="0"/>
              </a:rPr>
              <a:t>-</a:t>
            </a:r>
            <a:r>
              <a:rPr lang="tr-TR" sz="1900" dirty="0" err="1" smtClean="0">
                <a:solidFill>
                  <a:schemeClr val="tx1"/>
                </a:solidFill>
                <a:cs typeface="Calibri" pitchFamily="34" charset="0"/>
              </a:rPr>
              <a:t>off</a:t>
            </a:r>
            <a:r>
              <a:rPr lang="tr-TR" sz="1900" dirty="0" smtClean="0">
                <a:solidFill>
                  <a:schemeClr val="tx1"/>
                </a:solidFill>
                <a:cs typeface="Calibri" pitchFamily="34" charset="0"/>
              </a:rPr>
              <a:t> kurulması dahil),</a:t>
            </a:r>
            <a:endParaRPr lang="en-US" sz="1900" dirty="0" smtClean="0">
              <a:solidFill>
                <a:schemeClr val="tx1"/>
              </a:solidFill>
              <a:cs typeface="Calibri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150000"/>
              <a:buNone/>
            </a:pPr>
            <a:endParaRPr lang="tr-TR" sz="1900" dirty="0" smtClean="0">
              <a:solidFill>
                <a:schemeClr val="tx1"/>
              </a:solidFill>
              <a:cs typeface="Calibri" pitchFamily="34" charset="0"/>
            </a:endParaRPr>
          </a:p>
          <a:p>
            <a:pPr>
              <a:buSzPct val="150000"/>
              <a:buNone/>
            </a:pPr>
            <a:endParaRPr lang="en-US" sz="1900" dirty="0">
              <a:solidFill>
                <a:schemeClr val="tx1"/>
              </a:solidFill>
              <a:cs typeface="Calibri" pitchFamily="34" charset="0"/>
            </a:endParaRPr>
          </a:p>
          <a:p>
            <a:pPr>
              <a:buSzPct val="150000"/>
            </a:pPr>
            <a:endParaRPr lang="en-US" sz="19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79512" y="692696"/>
            <a:ext cx="8429684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tr-T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itchFamily="34" charset="0"/>
              </a:rPr>
              <a:t>UZUN DÖNEM </a:t>
            </a:r>
            <a:r>
              <a:rPr lang="tr-T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itchFamily="34" charset="0"/>
              </a:rPr>
              <a:t>PLANLAR </a:t>
            </a:r>
            <a:r>
              <a:rPr lang="tr-T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itchFamily="34" charset="0"/>
              </a:rPr>
              <a:t>- </a:t>
            </a: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5275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6717" r="59503" b="57970"/>
          <a:stretch/>
        </p:blipFill>
        <p:spPr bwMode="auto">
          <a:xfrm>
            <a:off x="971600" y="1124744"/>
            <a:ext cx="7272808" cy="433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835696" y="542606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http://www.patentvadisi.gov.tr/</a:t>
            </a:r>
          </a:p>
        </p:txBody>
      </p:sp>
    </p:spTree>
    <p:extLst>
      <p:ext uri="{BB962C8B-B14F-4D97-AF65-F5344CB8AC3E}">
        <p14:creationId xmlns:p14="http://schemas.microsoft.com/office/powerpoint/2010/main" val="191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2482" y="1484784"/>
            <a:ext cx="8781518" cy="511457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tr-TR" sz="36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buNone/>
            </a:pPr>
            <a:endParaRPr lang="tr-TR" sz="3600" b="1" dirty="0"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buNone/>
            </a:pPr>
            <a:endParaRPr lang="tr-TR" sz="3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79512" y="1698805"/>
            <a:ext cx="8781518" cy="5007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Metin kutusu 14"/>
          <p:cNvSpPr txBox="1"/>
          <p:nvPr/>
        </p:nvSpPr>
        <p:spPr>
          <a:xfrm>
            <a:off x="1881220" y="4593890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chemeClr val="tx2"/>
                </a:solidFill>
                <a:latin typeface="Century Gothic" pitchFamily="34" charset="0"/>
                <a:cs typeface="Calibri" pitchFamily="34" charset="0"/>
              </a:rPr>
              <a:t>Prof. Dr. Fazilet Vardar Sukan</a:t>
            </a:r>
          </a:p>
          <a:p>
            <a:pPr algn="r"/>
            <a:r>
              <a:rPr lang="tr-TR" b="1" dirty="0" smtClean="0">
                <a:solidFill>
                  <a:schemeClr val="tx2"/>
                </a:solidFill>
                <a:latin typeface="Century Gothic" pitchFamily="34" charset="0"/>
                <a:cs typeface="Calibri" pitchFamily="34" charset="0"/>
              </a:rPr>
              <a:t>Ege Üniversitesi </a:t>
            </a:r>
          </a:p>
          <a:p>
            <a:pPr algn="r"/>
            <a:r>
              <a:rPr lang="tr-TR" b="1" dirty="0" smtClean="0">
                <a:solidFill>
                  <a:schemeClr val="tx2"/>
                </a:solidFill>
                <a:latin typeface="Century Gothic" pitchFamily="34" charset="0"/>
                <a:cs typeface="Calibri" pitchFamily="34" charset="0"/>
              </a:rPr>
              <a:t>Bilim-Teknoloji Uygulama ve Araştırma Merkezi (EBİLTEM)</a:t>
            </a:r>
          </a:p>
          <a:p>
            <a:pPr algn="r"/>
            <a:r>
              <a:rPr lang="tr-TR" dirty="0" smtClean="0">
                <a:solidFill>
                  <a:schemeClr val="tx2"/>
                </a:solidFill>
                <a:latin typeface="Century Gothic" pitchFamily="34" charset="0"/>
                <a:cs typeface="Calibri" pitchFamily="34" charset="0"/>
                <a:hlinkClick r:id="rId3"/>
              </a:rPr>
              <a:t>fazilet.vardar@gmail.com</a:t>
            </a:r>
            <a:endParaRPr lang="tr-TR" dirty="0" smtClean="0">
              <a:solidFill>
                <a:schemeClr val="tx2"/>
              </a:solidFill>
              <a:latin typeface="Century Gothic" pitchFamily="34" charset="0"/>
              <a:cs typeface="Calibri" pitchFamily="34" charset="0"/>
            </a:endParaRPr>
          </a:p>
          <a:p>
            <a:pPr algn="r"/>
            <a:endParaRPr lang="tr-TR" dirty="0" smtClean="0">
              <a:solidFill>
                <a:schemeClr val="tx2"/>
              </a:solidFill>
              <a:latin typeface="Century Gothic" pitchFamily="34" charset="0"/>
              <a:cs typeface="Calibri" pitchFamily="34" charset="0"/>
            </a:endParaRPr>
          </a:p>
        </p:txBody>
      </p:sp>
      <p:sp>
        <p:nvSpPr>
          <p:cNvPr id="17" name="Metin kutusu 14"/>
          <p:cNvSpPr txBox="1"/>
          <p:nvPr/>
        </p:nvSpPr>
        <p:spPr>
          <a:xfrm>
            <a:off x="1041879" y="242088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smtClean="0">
                <a:solidFill>
                  <a:schemeClr val="accent2"/>
                </a:solidFill>
                <a:latin typeface="+mj-lt"/>
                <a:cs typeface="Calibri" pitchFamily="34" charset="0"/>
              </a:rPr>
              <a:t>Teşekkürler…</a:t>
            </a:r>
            <a:endParaRPr lang="tr-TR" sz="4000" b="1" i="1" dirty="0" smtClean="0">
              <a:solidFill>
                <a:schemeClr val="accent2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392839"/>
              </p:ext>
            </p:extLst>
          </p:nvPr>
        </p:nvGraphicFramePr>
        <p:xfrm>
          <a:off x="457200" y="1600200"/>
          <a:ext cx="36827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 3"/>
          <p:cNvSpPr/>
          <p:nvPr/>
        </p:nvSpPr>
        <p:spPr>
          <a:xfrm>
            <a:off x="-144016" y="836712"/>
            <a:ext cx="9396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ÜNİVERSİTE MEZUNU</a:t>
            </a:r>
            <a:r>
              <a:rPr lang="tr-TR" sz="3600" b="1" dirty="0" smtClean="0">
                <a:solidFill>
                  <a:srgbClr val="0070C0"/>
                </a:solidFill>
              </a:rPr>
              <a:t> </a:t>
            </a:r>
            <a:endParaRPr lang="tr-TR" sz="3600" dirty="0">
              <a:solidFill>
                <a:srgbClr val="0070C0"/>
              </a:solidFill>
            </a:endParaRPr>
          </a:p>
        </p:txBody>
      </p:sp>
      <p:graphicFrame>
        <p:nvGraphicFramePr>
          <p:cNvPr id="6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544733"/>
              </p:ext>
            </p:extLst>
          </p:nvPr>
        </p:nvGraphicFramePr>
        <p:xfrm>
          <a:off x="4554252" y="1600200"/>
          <a:ext cx="41325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467544" y="58772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1. ve 2. NESİL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148064" y="60183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3. </a:t>
            </a:r>
            <a:r>
              <a:rPr lang="tr-TR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NESİL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60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809769"/>
            <a:ext cx="9144000" cy="7470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/>
          <a:lstStyle/>
          <a:p>
            <a:pPr algn="ctr">
              <a:lnSpc>
                <a:spcPct val="108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tr-T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34" charset="2"/>
                <a:cs typeface="DejaVu Sans" pitchFamily="34" charset="2"/>
              </a:rPr>
              <a:t>GİRİŞİMCİLERİN SAHİP OLMASI GEREKENLER BİLGİLER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83568" y="2010519"/>
            <a:ext cx="828008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dirty="0" smtClean="0">
                <a:latin typeface="+mj-lt"/>
              </a:rPr>
              <a:t>Araştırma Metodolojisi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>
                <a:latin typeface="+mj-lt"/>
              </a:rPr>
              <a:t>Yenilik araştırmaları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>
                <a:latin typeface="+mj-lt"/>
              </a:rPr>
              <a:t>Sınai Mülkiyet Hakları Bilgisi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>
                <a:latin typeface="+mj-lt"/>
              </a:rPr>
              <a:t>Patent-Faydalı Model-Marka-Tasarım Başvuru süreçleri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dirty="0" smtClean="0">
                <a:latin typeface="+mj-lt"/>
              </a:rPr>
              <a:t>Ticarileştirme olanakları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dirty="0" smtClean="0">
                <a:latin typeface="+mj-lt"/>
              </a:rPr>
              <a:t>Lisanslama – Hukuki bilgiler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dirty="0" smtClean="0">
                <a:latin typeface="+mj-lt"/>
              </a:rPr>
              <a:t>Pazarlama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dirty="0" smtClean="0">
                <a:latin typeface="+mj-lt"/>
              </a:rPr>
              <a:t>İş Ağı oluşturma / </a:t>
            </a:r>
            <a:r>
              <a:rPr lang="tr-TR" sz="2400" dirty="0" err="1" smtClean="0">
                <a:latin typeface="+mj-lt"/>
              </a:rPr>
              <a:t>Networking</a:t>
            </a:r>
            <a:endParaRPr lang="tr-TR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70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algn="just"/>
            <a:r>
              <a:rPr lang="tr-TR" dirty="0" smtClean="0">
                <a:solidFill>
                  <a:schemeClr val="tx1"/>
                </a:solidFill>
              </a:rPr>
              <a:t>Araştıran</a:t>
            </a:r>
          </a:p>
          <a:p>
            <a:pPr algn="just"/>
            <a:r>
              <a:rPr lang="tr-TR" dirty="0" smtClean="0">
                <a:solidFill>
                  <a:schemeClr val="tx1"/>
                </a:solidFill>
              </a:rPr>
              <a:t>Sorgulayan</a:t>
            </a:r>
          </a:p>
          <a:p>
            <a:pPr algn="just"/>
            <a:r>
              <a:rPr lang="tr-TR" dirty="0" smtClean="0">
                <a:solidFill>
                  <a:schemeClr val="tx1"/>
                </a:solidFill>
              </a:rPr>
              <a:t>Bulan- fark yaratan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ve</a:t>
            </a:r>
          </a:p>
          <a:p>
            <a:pPr algn="just"/>
            <a:r>
              <a:rPr lang="tr-TR" b="1" dirty="0" smtClean="0">
                <a:solidFill>
                  <a:schemeClr val="tx1"/>
                </a:solidFill>
              </a:rPr>
              <a:t>Koruyan </a:t>
            </a:r>
          </a:p>
          <a:p>
            <a:pPr algn="just"/>
            <a:endParaRPr lang="tr-TR" b="1" dirty="0">
              <a:solidFill>
                <a:schemeClr val="tx1"/>
              </a:solidFill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</a:rPr>
              <a:t>Üreten/girişimci modeli</a:t>
            </a:r>
          </a:p>
          <a:p>
            <a:pPr algn="just"/>
            <a:endParaRPr lang="tr-TR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tx1"/>
                </a:solidFill>
              </a:rPr>
              <a:t>Fark yaratıp </a:t>
            </a:r>
            <a:r>
              <a:rPr lang="tr-TR" b="1" dirty="0" smtClean="0">
                <a:solidFill>
                  <a:schemeClr val="tx1"/>
                </a:solidFill>
              </a:rPr>
              <a:t>koruyamazsak</a:t>
            </a:r>
            <a:r>
              <a:rPr lang="tr-TR" dirty="0" smtClean="0">
                <a:solidFill>
                  <a:schemeClr val="tx1"/>
                </a:solidFill>
              </a:rPr>
              <a:t>, lisanslama ve ticarileştirme araçları etkin kullanılamaz. 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809769"/>
            <a:ext cx="9144000" cy="7470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/>
          <a:lstStyle/>
          <a:p>
            <a:pPr algn="ctr">
              <a:lnSpc>
                <a:spcPct val="108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tr-T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34" charset="2"/>
                <a:cs typeface="DejaVu Sans" pitchFamily="34" charset="2"/>
              </a:rPr>
              <a:t>DEĞER YARATMAK – FARK YARATMAK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34" charset="2"/>
              <a:cs typeface="DejaVu Sans" pitchFamily="3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561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64232" y="1268760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800" b="1" dirty="0">
                <a:solidFill>
                  <a:srgbClr val="0070C0"/>
                </a:solidFill>
                <a:ea typeface="DejaVu Sans" charset="0"/>
                <a:cs typeface="DejaVu Sans" charset="0"/>
              </a:rPr>
              <a:t> </a:t>
            </a:r>
            <a:r>
              <a:rPr lang="tr-T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charset="0"/>
                <a:cs typeface="DejaVu Sans" charset="0"/>
              </a:rPr>
              <a:t>BULUŞLARIN</a:t>
            </a:r>
            <a:r>
              <a:rPr lang="tr-T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charset="0"/>
                <a:cs typeface="DejaVu Sans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charset="0"/>
                <a:cs typeface="DejaVu Sans" charset="0"/>
              </a:rPr>
            </a:br>
            <a:r>
              <a:rPr lang="tr-T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charset="0"/>
                <a:cs typeface="DejaVu Sans" charset="0"/>
              </a:rPr>
              <a:t> KORUNMASI</a:t>
            </a: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 rot="19020000" flipH="1">
            <a:off x="3122265" y="2946324"/>
            <a:ext cx="1472575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BBE0E3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869360" y="3902224"/>
            <a:ext cx="2286000" cy="956288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 eaLnBrk="0" hangingPunct="0">
              <a:spcBef>
                <a:spcPts val="1500"/>
              </a:spcBef>
            </a:pPr>
            <a:r>
              <a:rPr lang="tr-TR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YASAL KORUMA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23256" y="3902224"/>
            <a:ext cx="2057400" cy="956288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 eaLnBrk="0" hangingPunct="0">
              <a:spcBef>
                <a:spcPts val="1500"/>
              </a:spcBef>
            </a:pPr>
            <a:r>
              <a:rPr lang="tr-TR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GİZLİ TUTMAK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26" y="5270376"/>
            <a:ext cx="180333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60" y="5054352"/>
            <a:ext cx="2362200" cy="15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 rot="13204716" flipH="1">
            <a:off x="4637075" y="2928530"/>
            <a:ext cx="1472575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BBE0E3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5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00000"/>
              </a:buClr>
              <a:buSzPct val="150000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Patent</a:t>
            </a:r>
          </a:p>
          <a:p>
            <a:pPr lvl="0">
              <a:buClr>
                <a:srgbClr val="C00000"/>
              </a:buClr>
              <a:buSzPct val="150000"/>
            </a:pPr>
            <a:r>
              <a:rPr lang="tr-TR" dirty="0" smtClean="0">
                <a:solidFill>
                  <a:schemeClr val="tx1"/>
                </a:solidFill>
                <a:cs typeface="Calibri" pitchFamily="34" charset="0"/>
              </a:rPr>
              <a:t>Faydalı Model</a:t>
            </a:r>
          </a:p>
          <a:p>
            <a:pPr lvl="5" algn="ctr">
              <a:buClr>
                <a:srgbClr val="C00000"/>
              </a:buClr>
            </a:pPr>
            <a:endParaRPr lang="tr-TR" sz="2400" dirty="0">
              <a:solidFill>
                <a:schemeClr val="bg1">
                  <a:lumMod val="50000"/>
                </a:schemeClr>
              </a:solidFill>
              <a:cs typeface="Calibri" pitchFamily="34" charset="0"/>
            </a:endParaRPr>
          </a:p>
          <a:p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251520" y="910461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FİKRİ VE SINAİ MÜLKİYET HAKLARI</a:t>
            </a:r>
            <a:endParaRPr lang="tr-T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1944216" cy="301112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170218" cy="309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785504" y="2852936"/>
            <a:ext cx="53285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Endüstriyel Tasarım</a:t>
            </a:r>
          </a:p>
          <a:p>
            <a:pPr marL="285750" lvl="0" indent="-285750" algn="r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Entegre Devre Topoğrafyaları</a:t>
            </a:r>
          </a:p>
          <a:p>
            <a:pPr marL="285750" indent="-285750" algn="r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Marka</a:t>
            </a:r>
          </a:p>
          <a:p>
            <a:pPr marL="285750" indent="-285750" algn="r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Coğrafi İşaretler</a:t>
            </a:r>
          </a:p>
          <a:p>
            <a:pPr algn="r"/>
            <a:endParaRPr lang="en-US" dirty="0"/>
          </a:p>
        </p:txBody>
      </p:sp>
      <p:sp>
        <p:nvSpPr>
          <p:cNvPr id="7" name="Metin kutusu 6"/>
          <p:cNvSpPr txBox="1"/>
          <p:nvPr/>
        </p:nvSpPr>
        <p:spPr>
          <a:xfrm>
            <a:off x="4788024" y="4923321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SzPct val="111000"/>
              <a:buFont typeface="Courier New" pitchFamily="49" charset="0"/>
              <a:buChar char="o"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Telif Hakları</a:t>
            </a:r>
          </a:p>
          <a:p>
            <a:pPr marL="342900" indent="-342900">
              <a:buClr>
                <a:srgbClr val="C00000"/>
              </a:buClr>
              <a:buSzPct val="111000"/>
              <a:buFont typeface="Courier New" pitchFamily="49" charset="0"/>
              <a:buChar char="o"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Ticari Sır</a:t>
            </a:r>
          </a:p>
          <a:p>
            <a:pPr marL="342900" indent="-342900">
              <a:buClr>
                <a:srgbClr val="C00000"/>
              </a:buClr>
              <a:buSzPct val="111000"/>
              <a:buFont typeface="Courier New" pitchFamily="49" charset="0"/>
              <a:buChar char="o"/>
            </a:pPr>
            <a:r>
              <a:rPr lang="tr-TR" sz="2400" dirty="0" err="1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Know</a:t>
            </a:r>
            <a:r>
              <a:rPr lang="tr-TR" sz="24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 - How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Patent Tarihi</a:t>
            </a:r>
          </a:p>
        </p:txBody>
      </p:sp>
      <p:sp>
        <p:nvSpPr>
          <p:cNvPr id="6147" name="İçerik Yer Tutucusu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209331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</a:pPr>
            <a:r>
              <a:rPr lang="en-AU" dirty="0">
                <a:solidFill>
                  <a:schemeClr val="tx1"/>
                </a:solidFill>
              </a:rPr>
              <a:t>1474     </a:t>
            </a:r>
            <a:r>
              <a:rPr lang="tr-TR" dirty="0" smtClean="0">
                <a:solidFill>
                  <a:schemeClr val="tx1"/>
                </a:solidFill>
              </a:rPr>
              <a:t>	</a:t>
            </a:r>
            <a:r>
              <a:rPr lang="en-AU" dirty="0" smtClean="0">
                <a:solidFill>
                  <a:schemeClr val="tx1"/>
                </a:solidFill>
              </a:rPr>
              <a:t>VENEDİK </a:t>
            </a:r>
            <a:r>
              <a:rPr lang="en-AU" dirty="0">
                <a:solidFill>
                  <a:schemeClr val="tx1"/>
                </a:solidFill>
              </a:rPr>
              <a:t>(</a:t>
            </a:r>
            <a:r>
              <a:rPr lang="en-AU" dirty="0" err="1">
                <a:solidFill>
                  <a:schemeClr val="tx1"/>
                </a:solidFill>
              </a:rPr>
              <a:t>İtalya</a:t>
            </a:r>
            <a:r>
              <a:rPr lang="en-AU" dirty="0">
                <a:solidFill>
                  <a:schemeClr val="tx1"/>
                </a:solidFill>
              </a:rPr>
              <a:t>)</a:t>
            </a:r>
          </a:p>
          <a:p>
            <a:pPr algn="just">
              <a:spcAft>
                <a:spcPts val="600"/>
              </a:spcAft>
            </a:pPr>
            <a:r>
              <a:rPr lang="en-AU" dirty="0" smtClean="0">
                <a:solidFill>
                  <a:schemeClr val="tx1"/>
                </a:solidFill>
              </a:rPr>
              <a:t>1624 </a:t>
            </a:r>
            <a:r>
              <a:rPr lang="tr-TR" dirty="0" smtClean="0">
                <a:solidFill>
                  <a:schemeClr val="tx1"/>
                </a:solidFill>
              </a:rPr>
              <a:t>	</a:t>
            </a:r>
            <a:r>
              <a:rPr lang="en-AU" dirty="0" smtClean="0">
                <a:solidFill>
                  <a:schemeClr val="tx1"/>
                </a:solidFill>
              </a:rPr>
              <a:t>İNGİLTERE</a:t>
            </a:r>
            <a:endParaRPr lang="en-AU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AU" dirty="0">
                <a:solidFill>
                  <a:schemeClr val="tx1"/>
                </a:solidFill>
              </a:rPr>
              <a:t>1790     </a:t>
            </a:r>
            <a:r>
              <a:rPr lang="tr-TR" dirty="0" smtClean="0">
                <a:solidFill>
                  <a:schemeClr val="tx1"/>
                </a:solidFill>
              </a:rPr>
              <a:t>	</a:t>
            </a:r>
            <a:r>
              <a:rPr lang="en-AU" dirty="0" smtClean="0">
                <a:solidFill>
                  <a:schemeClr val="tx1"/>
                </a:solidFill>
              </a:rPr>
              <a:t>ABD</a:t>
            </a:r>
            <a:endParaRPr lang="en-AU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AU" dirty="0">
                <a:solidFill>
                  <a:schemeClr val="tx1"/>
                </a:solidFill>
              </a:rPr>
              <a:t>1791     </a:t>
            </a:r>
            <a:r>
              <a:rPr lang="tr-TR" dirty="0" smtClean="0">
                <a:solidFill>
                  <a:schemeClr val="tx1"/>
                </a:solidFill>
              </a:rPr>
              <a:t>	</a:t>
            </a:r>
            <a:r>
              <a:rPr lang="en-AU" dirty="0" smtClean="0">
                <a:solidFill>
                  <a:schemeClr val="tx1"/>
                </a:solidFill>
              </a:rPr>
              <a:t>FRANSA</a:t>
            </a:r>
            <a:endParaRPr lang="en-AU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AU" dirty="0">
                <a:solidFill>
                  <a:schemeClr val="tx1"/>
                </a:solidFill>
              </a:rPr>
              <a:t>1815	</a:t>
            </a:r>
            <a:r>
              <a:rPr lang="en-AU" dirty="0" smtClean="0">
                <a:solidFill>
                  <a:schemeClr val="tx1"/>
                </a:solidFill>
              </a:rPr>
              <a:t>RUSYA</a:t>
            </a:r>
            <a:endParaRPr lang="en-AU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AU" dirty="0">
                <a:solidFill>
                  <a:schemeClr val="tx1"/>
                </a:solidFill>
              </a:rPr>
              <a:t>1877     </a:t>
            </a:r>
            <a:r>
              <a:rPr lang="tr-TR" dirty="0" smtClean="0">
                <a:solidFill>
                  <a:schemeClr val="tx1"/>
                </a:solidFill>
              </a:rPr>
              <a:t>	</a:t>
            </a:r>
            <a:r>
              <a:rPr lang="en-AU" dirty="0" smtClean="0">
                <a:solidFill>
                  <a:schemeClr val="tx1"/>
                </a:solidFill>
              </a:rPr>
              <a:t>ALMANYA</a:t>
            </a:r>
            <a:endParaRPr lang="en-AU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AU" dirty="0">
                <a:solidFill>
                  <a:schemeClr val="tx1"/>
                </a:solidFill>
              </a:rPr>
              <a:t>1879   </a:t>
            </a:r>
            <a:r>
              <a:rPr lang="tr-TR" dirty="0" smtClean="0">
                <a:solidFill>
                  <a:schemeClr val="tx1"/>
                </a:solidFill>
              </a:rPr>
              <a:t>	</a:t>
            </a:r>
            <a:r>
              <a:rPr lang="en-AU" dirty="0" smtClean="0">
                <a:solidFill>
                  <a:schemeClr val="tx1"/>
                </a:solidFill>
              </a:rPr>
              <a:t>OSMANLI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– İHTİRA BERATI KANUNU</a:t>
            </a:r>
            <a:endParaRPr lang="en-AU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AU" dirty="0">
                <a:solidFill>
                  <a:schemeClr val="tx1"/>
                </a:solidFill>
              </a:rPr>
              <a:t>1885   </a:t>
            </a:r>
            <a:r>
              <a:rPr lang="tr-TR" dirty="0" smtClean="0">
                <a:solidFill>
                  <a:schemeClr val="tx1"/>
                </a:solidFill>
              </a:rPr>
              <a:t>	</a:t>
            </a:r>
            <a:r>
              <a:rPr lang="en-AU" dirty="0" smtClean="0">
                <a:solidFill>
                  <a:schemeClr val="tx1"/>
                </a:solidFill>
              </a:rPr>
              <a:t>JAPONYA</a:t>
            </a:r>
            <a:endParaRPr lang="en-AU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AU" dirty="0" smtClean="0">
                <a:solidFill>
                  <a:schemeClr val="tx1"/>
                </a:solidFill>
              </a:rPr>
              <a:t>………</a:t>
            </a:r>
            <a:endParaRPr lang="en-AU" dirty="0">
              <a:solidFill>
                <a:schemeClr val="tx1"/>
              </a:solidFill>
            </a:endParaRPr>
          </a:p>
          <a:p>
            <a:pPr eaLnBrk="1" hangingPunct="1"/>
            <a:endParaRPr lang="tr-TR" dirty="0" smtClean="0"/>
          </a:p>
        </p:txBody>
      </p:sp>
      <p:sp>
        <p:nvSpPr>
          <p:cNvPr id="6148" name="Veri Yer Tutucus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0F0B63-F91D-48AF-AF6A-F50FABA830A2}" type="datetime1">
              <a:rPr lang="tr-TR" smtClean="0"/>
              <a:pPr eaLnBrk="1" hangingPunct="1"/>
              <a:t>09.05.2012</a:t>
            </a:fld>
            <a:endParaRPr lang="tr-TR" smtClean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150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2E1A2B-BE2A-4E4B-AD7A-AB9F4D3F06CA}" type="slidenum">
              <a:rPr lang="tr-TR" smtClean="0"/>
              <a:pPr eaLnBrk="1" hangingPunct="1"/>
              <a:t>9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0699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2854</TotalTime>
  <Words>1658</Words>
  <Application>Microsoft Office PowerPoint</Application>
  <PresentationFormat>Ekran Gösterisi (4:3)</PresentationFormat>
  <Paragraphs>407</Paragraphs>
  <Slides>37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Üst Düzey</vt:lpstr>
      <vt:lpstr>PowerPoint Sunusu</vt:lpstr>
      <vt:lpstr>21. Yüzyıl Yönelimleri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Patent Tarihi</vt:lpstr>
      <vt:lpstr>PowerPoint Sunusu</vt:lpstr>
      <vt:lpstr>PowerPoint Sunusu</vt:lpstr>
      <vt:lpstr>PowerPoint Sunusu</vt:lpstr>
      <vt:lpstr>PowerPoint Sunusu</vt:lpstr>
      <vt:lpstr>Akademi’nin  Misyonu</vt:lpstr>
      <vt:lpstr>Ekonomik Yarar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“ÜNİVERSİTELERDE SINAİ MÜLKİYET (SMH) BİLGİSİNİN YAYGINLAŞTIRILMASI” çalışmaları</vt:lpstr>
      <vt:lpstr>PowerPoint Sunusu</vt:lpstr>
      <vt:lpstr>GERÇEKLEŞTİRİLENLER</vt:lpstr>
      <vt:lpstr>Yönlendirme Komitesi Yapılanması</vt:lpstr>
      <vt:lpstr>GERÇEKLEŞTİRİLENLER - 2 </vt:lpstr>
      <vt:lpstr>GERÇEKLEŞTİRİLENLER - 3 </vt:lpstr>
      <vt:lpstr>GERÇEKLEŞTİRİLENLER - 4 </vt:lpstr>
      <vt:lpstr>PowerPoint Sunusu</vt:lpstr>
      <vt:lpstr>PowerPoint Sunusu</vt:lpstr>
      <vt:lpstr>PowerPoint Sunusu</vt:lpstr>
      <vt:lpstr>PowerPoint Sunusu</vt:lpstr>
      <vt:lpstr>PowerPoint Sunusu</vt:lpstr>
      <vt:lpstr>ORTA DÖNEM PLANLAR -  2013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BİLGİ VE DOKÜMANTASYON  MERKEZLERİNİN YENİDEN YAPILANDIRILMASI PİLOT PROJESİ</dc:title>
  <dc:creator>Mustafa Çakır</dc:creator>
  <cp:lastModifiedBy>Fazilet Vardar</cp:lastModifiedBy>
  <cp:revision>376</cp:revision>
  <cp:lastPrinted>2011-09-20T15:09:31Z</cp:lastPrinted>
  <dcterms:created xsi:type="dcterms:W3CDTF">2011-02-10T11:17:59Z</dcterms:created>
  <dcterms:modified xsi:type="dcterms:W3CDTF">2012-05-09T08:49:27Z</dcterms:modified>
</cp:coreProperties>
</file>